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64" r:id="rId3"/>
    <p:sldId id="268" r:id="rId4"/>
    <p:sldId id="269" r:id="rId5"/>
    <p:sldId id="270" r:id="rId6"/>
    <p:sldId id="267" r:id="rId7"/>
    <p:sldId id="271" r:id="rId8"/>
    <p:sldId id="272" r:id="rId9"/>
    <p:sldId id="275" r:id="rId10"/>
    <p:sldId id="262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0013-B2AA-4423-AB04-315462283D10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40AC-CBC9-4849-BA32-844D4CB954F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41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18710" y="5349875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6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13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3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139" y="5315322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9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6722" y="5327907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955" y="5330192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8047" y="532377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86139" y="532210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955" y="5322100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48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610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B063E3-B72E-4665-BFB2-CFB3C70EFAFD}" type="datetimeFigureOut">
              <a:rPr lang="nl-BE" smtClean="0"/>
              <a:t>25/11/2016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E0DDE4-A666-43E9-9A22-B5F6D2CBEB00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89239" y="5314545"/>
            <a:ext cx="1726344" cy="9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os@oostende.b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3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6820" y="323681"/>
            <a:ext cx="10058400" cy="4094570"/>
          </a:xfrm>
        </p:spPr>
        <p:txBody>
          <a:bodyPr>
            <a:normAutofit/>
          </a:bodyPr>
          <a:lstStyle/>
          <a:p>
            <a:pPr algn="ctr"/>
            <a:r>
              <a:rPr lang="nl-BE" sz="2800" u="sng" dirty="0" smtClean="0"/>
              <a:t>PRAKTISCH</a:t>
            </a:r>
            <a:br>
              <a:rPr lang="nl-BE" sz="2800" u="sng" dirty="0" smtClean="0"/>
            </a:br>
            <a:r>
              <a:rPr lang="nl-BE" sz="2800" u="sng" dirty="0" smtClean="0"/>
              <a:t/>
            </a:r>
            <a:br>
              <a:rPr lang="nl-BE" sz="2800" u="sng" dirty="0" smtClean="0"/>
            </a:br>
            <a:r>
              <a:rPr lang="nl-BE" sz="2800" dirty="0" err="1" smtClean="0"/>
              <a:t>Torhoutsesteenweg</a:t>
            </a:r>
            <a:r>
              <a:rPr lang="nl-BE" sz="2800" dirty="0" smtClean="0"/>
              <a:t> 287, Oostende</a:t>
            </a:r>
            <a:br>
              <a:rPr lang="nl-BE" sz="2800" dirty="0" smtClean="0"/>
            </a:b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u="sng" dirty="0" smtClean="0"/>
              <a:t/>
            </a:r>
            <a:br>
              <a:rPr lang="nl-BE" sz="2800" u="sng" dirty="0" smtClean="0"/>
            </a:b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2800" dirty="0" smtClean="0">
                <a:hlinkClick r:id="rId2"/>
              </a:rPr>
              <a:t>eos@oostende.be</a:t>
            </a:r>
            <a:r>
              <a:rPr lang="nl-BE" sz="2800" dirty="0" smtClean="0"/>
              <a:t>  -     059/339137  -  www.eos-oostende.be</a:t>
            </a:r>
            <a:br>
              <a:rPr lang="nl-BE" sz="2800" dirty="0" smtClean="0"/>
            </a:br>
            <a:r>
              <a:rPr lang="nl-BE" sz="2800" dirty="0"/>
              <a:t> </a:t>
            </a:r>
            <a:r>
              <a:rPr lang="nl-BE" sz="2800" dirty="0" smtClean="0"/>
              <a:t>   EANDIS     -     078/353534  -  www.eandis.be</a:t>
            </a:r>
            <a:endParaRPr lang="nl-BE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204626"/>
              </p:ext>
            </p:extLst>
          </p:nvPr>
        </p:nvGraphicFramePr>
        <p:xfrm>
          <a:off x="2953592" y="1925902"/>
          <a:ext cx="6287511" cy="1664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351"/>
                <a:gridCol w="2096080"/>
                <a:gridCol w="2096080"/>
              </a:tblGrid>
              <a:tr h="237716">
                <a:tc gridSpan="3"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OPENINGSUREN KLANTENKANTOOR EOS - EANDIS</a:t>
                      </a:r>
                      <a:endParaRPr lang="nl-BE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37716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 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VOORMIDDAG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NAMIDDAG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716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MAANDAG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08:30 - 12:00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12:30 - 16:00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716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DINSDAG</a:t>
                      </a:r>
                      <a:endParaRPr lang="nl-BE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Gesloten</a:t>
                      </a:r>
                      <a:endParaRPr lang="nl-BE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14:00 - 18:00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716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WOENSDAG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08:30 - 12:00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Gesloten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716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DONDERDAG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08:30 - 12:00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12:30 - 16:00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716"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VRIJDAG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08:30 - 12:00</a:t>
                      </a:r>
                      <a:endParaRPr lang="nl-BE" sz="12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base" hangingPunct="0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12:30 - 16:00</a:t>
                      </a:r>
                      <a:endParaRPr lang="nl-BE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9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38190"/>
          </a:xfrm>
        </p:spPr>
        <p:txBody>
          <a:bodyPr/>
          <a:lstStyle/>
          <a:p>
            <a:pPr algn="ctr"/>
            <a:r>
              <a:rPr lang="nl-BE" dirty="0" smtClean="0"/>
              <a:t>WIE IS EOS?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EOS = Stad Oostende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Missie = Energiekostreductie</a:t>
            </a:r>
          </a:p>
          <a:p>
            <a:pPr marL="201168" lvl="1" indent="0" algn="ctr">
              <a:spcBef>
                <a:spcPct val="0"/>
              </a:spcBef>
              <a:buClr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CO2 reductie</a:t>
            </a:r>
          </a:p>
          <a:p>
            <a:pPr marL="201168" lvl="1" indent="0" algn="ctr">
              <a:spcBef>
                <a:spcPct val="0"/>
              </a:spcBef>
              <a:buClr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Oostende </a:t>
            </a:r>
            <a:endParaRPr lang="nl-BE" altLang="nl-BE" b="1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01168" lvl="1" indent="0" algn="ctr">
              <a:spcBef>
                <a:spcPct val="0"/>
              </a:spcBef>
              <a:buClr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01168" lvl="1" indent="0" algn="ctr">
              <a:spcBef>
                <a:spcPct val="0"/>
              </a:spcBef>
              <a:buClr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01168" lvl="1" indent="0" algn="ctr">
              <a:spcBef>
                <a:spcPct val="0"/>
              </a:spcBef>
              <a:buClrTx/>
              <a:buNone/>
            </a:pPr>
            <a:r>
              <a:rPr lang="nl-BE" altLang="nl-BE" sz="20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Focus op energiearmoede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02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97730"/>
          </a:xfrm>
        </p:spPr>
        <p:txBody>
          <a:bodyPr/>
          <a:lstStyle/>
          <a:p>
            <a:pPr algn="ctr"/>
            <a:r>
              <a:rPr lang="nl-BE" dirty="0"/>
              <a:t>W</a:t>
            </a:r>
            <a:r>
              <a:rPr lang="nl-BE" dirty="0" smtClean="0"/>
              <a:t>AT DOET EOS TEGEN ARMOEDE?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Gratis energiescans + gratis spaarpakket	</a:t>
            </a:r>
          </a:p>
          <a:p>
            <a:pPr marL="0" indent="0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nl-BE" altLang="nl-BE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6.000 huisbezoeken</a:t>
            </a:r>
          </a:p>
          <a:p>
            <a:pPr marL="0" indent="0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Leningen aan 0%</a:t>
            </a: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&gt;15.000.000 euro waarvan 3.000.000 euro armoede</a:t>
            </a: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Begeleiding</a:t>
            </a: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Pilootproject: met energiewinsten terugbetalen</a:t>
            </a:r>
            <a:endParaRPr lang="nl-BE" altLang="nl-BE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Groepsaankopen </a:t>
            </a: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Begeleiding</a:t>
            </a: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Oplossingen op maat</a:t>
            </a: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67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540576"/>
            <a:ext cx="10058400" cy="83819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WAAR ZITTEN WE?</a:t>
            </a:r>
            <a:br>
              <a:rPr lang="nl-BE" dirty="0" smtClean="0"/>
            </a:br>
            <a:r>
              <a:rPr lang="nl-BE" dirty="0" err="1" smtClean="0"/>
              <a:t>Torhoutsesteenweg</a:t>
            </a:r>
            <a:r>
              <a:rPr lang="nl-BE" dirty="0" smtClean="0"/>
              <a:t> 287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56" y="1755971"/>
            <a:ext cx="9556695" cy="45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670049"/>
            <a:ext cx="10058400" cy="83819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WAAROM VERHUISD?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</a:p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nl-BE" altLang="nl-BE" sz="28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nl-BE" altLang="nl-BE" sz="4400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EANDIS + EOS &gt; 2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1 contactpunt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= openingsuren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Steeds iemand die je kan helpen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Kostenbesparend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nl-BE" altLang="nl-BE" b="1" i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Gezamenlijke demoruimte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nl-BE" altLang="nl-BE" b="1" i="1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11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5294"/>
          </a:xfrm>
        </p:spPr>
        <p:txBody>
          <a:bodyPr/>
          <a:lstStyle/>
          <a:p>
            <a:pPr algn="ctr"/>
            <a:r>
              <a:rPr lang="nl-BE" dirty="0" smtClean="0"/>
              <a:t>DEMORUIMTE</a:t>
            </a:r>
            <a:endParaRPr lang="nl-BE" dirty="0"/>
          </a:p>
        </p:txBody>
      </p:sp>
      <p:pic>
        <p:nvPicPr>
          <p:cNvPr id="4" name="Tijdelijke aanduiding voor inhoud 3" descr="Schermafbeelding 2016-04-24 om 13.57.04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66" y="1773435"/>
            <a:ext cx="6321674" cy="453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limaat-zonder wand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4" name="Afbeelding 3" descr="Klimaat-zonder wand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63" y="0"/>
            <a:ext cx="5425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Afbeelding 4" descr="Klimaat-zonder wand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7" y="0"/>
            <a:ext cx="9698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Blauwgro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73</Words>
  <Application>Microsoft Office PowerPoint</Application>
  <PresentationFormat>Breedbeeld</PresentationFormat>
  <Paragraphs>67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Comic Sans MS</vt:lpstr>
      <vt:lpstr>Times</vt:lpstr>
      <vt:lpstr>Times New Roman</vt:lpstr>
      <vt:lpstr>Terugblik</vt:lpstr>
      <vt:lpstr>PowerPoint-presentatie</vt:lpstr>
      <vt:lpstr>WIE IS EOS?</vt:lpstr>
      <vt:lpstr>WAT DOET EOS TEGEN ARMOEDE?</vt:lpstr>
      <vt:lpstr>WAAR ZITTEN WE? Torhoutsesteenweg 287</vt:lpstr>
      <vt:lpstr> WAAROM VERHUISD? </vt:lpstr>
      <vt:lpstr>DEMORUIMTE</vt:lpstr>
      <vt:lpstr>PowerPoint-presentatie</vt:lpstr>
      <vt:lpstr>PowerPoint-presentatie</vt:lpstr>
      <vt:lpstr>PowerPoint-presentatie</vt:lpstr>
      <vt:lpstr>PRAKTISCH  Torhoutsesteenweg 287, Oostende      eos@oostende.be  -     059/339137  -  www.eos-oostende.be     EANDIS     -     078/353534  -  www.eandis.be</vt:lpstr>
    </vt:vector>
  </TitlesOfParts>
  <Company>Stadsbestuur Oostende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Vercruyce Annick</dc:creator>
  <cp:lastModifiedBy>Van Camp Bart</cp:lastModifiedBy>
  <cp:revision>25</cp:revision>
  <dcterms:created xsi:type="dcterms:W3CDTF">2016-11-15T14:58:13Z</dcterms:created>
  <dcterms:modified xsi:type="dcterms:W3CDTF">2016-11-25T09:58:01Z</dcterms:modified>
</cp:coreProperties>
</file>