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60" r:id="rId3"/>
    <p:sldId id="280" r:id="rId4"/>
    <p:sldId id="283" r:id="rId5"/>
    <p:sldId id="297" r:id="rId6"/>
    <p:sldId id="285" r:id="rId7"/>
    <p:sldId id="286" r:id="rId8"/>
    <p:sldId id="287" r:id="rId9"/>
    <p:sldId id="295" r:id="rId10"/>
    <p:sldId id="289" r:id="rId11"/>
    <p:sldId id="296" r:id="rId12"/>
    <p:sldId id="294" r:id="rId13"/>
    <p:sldId id="290" r:id="rId14"/>
    <p:sldId id="291" r:id="rId15"/>
    <p:sldId id="292" r:id="rId16"/>
    <p:sldId id="298" r:id="rId17"/>
    <p:sldId id="293" r:id="rId18"/>
    <p:sldId id="299" r:id="rId19"/>
    <p:sldId id="300" r:id="rId20"/>
    <p:sldId id="301" r:id="rId21"/>
    <p:sldId id="303" r:id="rId22"/>
    <p:sldId id="302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0013-B2AA-4423-AB04-315462283D10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40AC-CBC9-4849-BA32-844D4CB954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41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8710" y="5349875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113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34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139" y="5315322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6722" y="5327907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955" y="5330192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8047" y="532377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139" y="532210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955" y="532210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4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610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89239" y="5314545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moostende.be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74914" y="1208690"/>
            <a:ext cx="10853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0" dirty="0"/>
              <a:t>G</a:t>
            </a:r>
            <a:r>
              <a:rPr lang="nl-BE" sz="12000" dirty="0" smtClean="0"/>
              <a:t>roepsaankopen</a:t>
            </a:r>
            <a:endParaRPr lang="nl-BE" sz="12000" dirty="0"/>
          </a:p>
        </p:txBody>
      </p:sp>
    </p:spTree>
    <p:extLst>
      <p:ext uri="{BB962C8B-B14F-4D97-AF65-F5344CB8AC3E}">
        <p14:creationId xmlns:p14="http://schemas.microsoft.com/office/powerpoint/2010/main" val="992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5500" y="0"/>
            <a:ext cx="108331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5000" b="1" dirty="0" smtClean="0"/>
              <a:t>1</a:t>
            </a:r>
            <a:r>
              <a:rPr lang="nl-BE" sz="30000" b="1" dirty="0" smtClean="0"/>
              <a:t>  </a:t>
            </a:r>
            <a:r>
              <a:rPr lang="nl-BE" sz="20000" b="1" dirty="0" smtClean="0"/>
              <a:t>jaar</a:t>
            </a:r>
            <a:r>
              <a:rPr lang="nl-BE" sz="30000" b="1" dirty="0" smtClean="0"/>
              <a:t> 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94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60500" y="907534"/>
            <a:ext cx="9258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2000" b="1" dirty="0" smtClean="0"/>
              <a:t>ieder </a:t>
            </a:r>
            <a:r>
              <a:rPr lang="nl-BE" sz="12000" b="1" dirty="0"/>
              <a:t>jaar in </a:t>
            </a:r>
            <a:endParaRPr lang="nl-BE" sz="12000" b="1" dirty="0" smtClean="0"/>
          </a:p>
          <a:p>
            <a:pPr algn="ctr"/>
            <a:r>
              <a:rPr lang="nl-BE" sz="12000" b="1" dirty="0" smtClean="0"/>
              <a:t>september</a:t>
            </a:r>
            <a:endParaRPr lang="nl-BE" sz="12000" b="1" dirty="0"/>
          </a:p>
        </p:txBody>
      </p:sp>
    </p:spTree>
    <p:extLst>
      <p:ext uri="{BB962C8B-B14F-4D97-AF65-F5344CB8AC3E}">
        <p14:creationId xmlns:p14="http://schemas.microsoft.com/office/powerpoint/2010/main" val="34366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8" y="4584532"/>
            <a:ext cx="3851580" cy="92823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5053" r="885" b="53661"/>
          <a:stretch/>
        </p:blipFill>
        <p:spPr>
          <a:xfrm>
            <a:off x="214874" y="154738"/>
            <a:ext cx="4203700" cy="25307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2602" t="10773" r="3203" b="14671"/>
          <a:stretch/>
        </p:blipFill>
        <p:spPr>
          <a:xfrm rot="575570">
            <a:off x="1484245" y="1551087"/>
            <a:ext cx="6456486" cy="31939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l="4712" t="24259" r="50701" b="7732"/>
          <a:stretch/>
        </p:blipFill>
        <p:spPr>
          <a:xfrm rot="21121737">
            <a:off x="7613625" y="1164556"/>
            <a:ext cx="4161338" cy="39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65300" y="17907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0" b="1" dirty="0" smtClean="0"/>
              <a:t>Hoe inschrijven?</a:t>
            </a:r>
            <a:endParaRPr lang="nl-BE" sz="10000" b="1" dirty="0"/>
          </a:p>
        </p:txBody>
      </p:sp>
    </p:spTree>
    <p:extLst>
      <p:ext uri="{BB962C8B-B14F-4D97-AF65-F5344CB8AC3E}">
        <p14:creationId xmlns:p14="http://schemas.microsoft.com/office/powerpoint/2010/main" val="15988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79600" y="952500"/>
            <a:ext cx="9931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 smtClean="0"/>
              <a:t>Website</a:t>
            </a:r>
          </a:p>
          <a:p>
            <a:endParaRPr lang="nl-BE" sz="5400" b="1" dirty="0"/>
          </a:p>
          <a:p>
            <a:r>
              <a:rPr lang="nl-BE" sz="7200" b="1" dirty="0" smtClean="0">
                <a:hlinkClick r:id="rId2"/>
              </a:rPr>
              <a:t>www.slimoostende.be</a:t>
            </a:r>
            <a:endParaRPr lang="nl-BE" sz="7200" b="1" dirty="0" smtClean="0"/>
          </a:p>
          <a:p>
            <a:pPr marL="342900" indent="-342900">
              <a:buFont typeface="+mj-lt"/>
              <a:buAutoNum type="arabicPeriod"/>
            </a:pPr>
            <a:endParaRPr lang="nl-BE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058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31800" y="241300"/>
            <a:ext cx="1140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 smtClean="0"/>
              <a:t>infosessies</a:t>
            </a:r>
            <a:endParaRPr lang="nl-BE" sz="80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 r="6999" b="8952"/>
          <a:stretch/>
        </p:blipFill>
        <p:spPr>
          <a:xfrm>
            <a:off x="0" y="3918204"/>
            <a:ext cx="4818887" cy="24698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4572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87" y="3098050"/>
            <a:ext cx="4446013" cy="32900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1" y="1574799"/>
            <a:ext cx="4230918" cy="28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87400" y="163285"/>
            <a:ext cx="10655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1" dirty="0" smtClean="0"/>
              <a:t>Sociaal huis     </a:t>
            </a:r>
            <a:r>
              <a:rPr lang="nl-BE" sz="6600" b="1" dirty="0" err="1" smtClean="0"/>
              <a:t>energieloket</a:t>
            </a:r>
            <a:endParaRPr lang="nl-BE" sz="66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26" y="1175515"/>
            <a:ext cx="7963847" cy="42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42" y="1211606"/>
            <a:ext cx="4877933" cy="498667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2400" y="195943"/>
            <a:ext cx="1189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/>
              <a:t>Inschrijvingsweek in het Stadhuis</a:t>
            </a:r>
            <a:endParaRPr lang="nl-BE" sz="6000" b="1" dirty="0"/>
          </a:p>
        </p:txBody>
      </p:sp>
    </p:spTree>
    <p:extLst>
      <p:ext uri="{BB962C8B-B14F-4D97-AF65-F5344CB8AC3E}">
        <p14:creationId xmlns:p14="http://schemas.microsoft.com/office/powerpoint/2010/main" val="18017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84514" y="315686"/>
            <a:ext cx="9503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/>
              <a:t>Veiling</a:t>
            </a:r>
            <a:endParaRPr lang="nl-BE" sz="8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936172" y="1992085"/>
            <a:ext cx="105373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b="1" dirty="0" smtClean="0"/>
              <a:t>Alle energieleveranciers worden uitgenodigd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b="1" dirty="0" smtClean="0"/>
              <a:t>Moeten aan volgende kwaliteitseisen voldoen: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800" b="1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l-BE" sz="2800" dirty="0" smtClean="0"/>
              <a:t>Groene stroom en aardgas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l-BE" sz="2800" dirty="0" smtClean="0"/>
              <a:t>Vlotte verwerking nieuwe contracten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l-BE" sz="2800" dirty="0" smtClean="0"/>
              <a:t>Optimale dienstverlening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l-BE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47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20700" y="419100"/>
            <a:ext cx="1111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/>
              <a:t>Persoonlijk voorstel</a:t>
            </a:r>
            <a:endParaRPr lang="nl-BE" sz="80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908050" y="3149600"/>
            <a:ext cx="516890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ACTUEEL MARKTAANBOD:</a:t>
            </a:r>
          </a:p>
          <a:p>
            <a:pPr algn="ctr"/>
            <a:r>
              <a:rPr lang="nl-BE" sz="2400" b="1" dirty="0" smtClean="0"/>
              <a:t>886 euro</a:t>
            </a:r>
            <a:endParaRPr lang="nl-BE" sz="24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6223000" y="3149600"/>
            <a:ext cx="516890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GROEPSAANKOOP VIA …….:</a:t>
            </a:r>
          </a:p>
          <a:p>
            <a:pPr algn="ctr"/>
            <a:r>
              <a:rPr lang="nl-BE" sz="2400" b="1" dirty="0" smtClean="0"/>
              <a:t>764 euro</a:t>
            </a:r>
            <a:endParaRPr lang="nl-BE" sz="2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908050" y="2451100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Bekijk het verschil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39263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77159" y="746234"/>
            <a:ext cx="10279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5400" dirty="0" smtClean="0"/>
              <a:t> Zonnepanelen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5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5400" dirty="0" smtClean="0"/>
              <a:t> Dakisolatie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5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5400" dirty="0" smtClean="0"/>
              <a:t>Groene stroom en gas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18558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73200" y="393700"/>
            <a:ext cx="920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/>
              <a:t>Bevestigen</a:t>
            </a:r>
            <a:endParaRPr lang="nl-BE" sz="8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508000" y="2565400"/>
            <a:ext cx="11137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b="1" dirty="0" smtClean="0"/>
              <a:t>Via de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b="1" dirty="0" smtClean="0"/>
              <a:t>Bevestigingsweek in het Stadhuis</a:t>
            </a:r>
          </a:p>
          <a:p>
            <a:endParaRPr lang="nl-BE" dirty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5761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14399" y="947057"/>
            <a:ext cx="98733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/>
              <a:t>OVERSTAP</a:t>
            </a:r>
          </a:p>
          <a:p>
            <a:endParaRPr lang="nl-BE" sz="3200" b="1" dirty="0" smtClean="0"/>
          </a:p>
          <a:p>
            <a:endParaRPr lang="nl-BE" sz="3200" b="1" dirty="0"/>
          </a:p>
          <a:p>
            <a:r>
              <a:rPr lang="nl-BE" sz="3200" b="1" dirty="0" smtClean="0"/>
              <a:t>Vanaf 1 januari start het nieuwe contract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1769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04585" y="316468"/>
            <a:ext cx="4254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smtClean="0"/>
              <a:t>Groepsaankoop groene stroom en gas</a:t>
            </a:r>
            <a:endParaRPr lang="nl-BE" sz="48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6529615" y="3517420"/>
            <a:ext cx="293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smtClean="0"/>
              <a:t>Energie</a:t>
            </a:r>
          </a:p>
          <a:p>
            <a:r>
              <a:rPr lang="nl-BE" sz="4800" b="1" dirty="0" smtClean="0"/>
              <a:t>armoede</a:t>
            </a:r>
            <a:endParaRPr lang="nl-BE" sz="48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081" flipH="1">
            <a:off x="3290346" y="687433"/>
            <a:ext cx="4667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914" y="881743"/>
            <a:ext cx="5562600" cy="449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17715" y="4920343"/>
            <a:ext cx="9557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600" b="1" dirty="0" smtClean="0">
              <a:latin typeface="Myriad Pro" panose="020B0503030403020204" pitchFamily="34" charset="0"/>
            </a:endParaRPr>
          </a:p>
          <a:p>
            <a:r>
              <a:rPr lang="nl-BE" sz="3200" b="1" dirty="0" smtClean="0">
                <a:latin typeface="Myriad Pro" panose="020B0503030403020204" pitchFamily="34" charset="0"/>
              </a:rPr>
              <a:t>De </a:t>
            </a:r>
            <a:r>
              <a:rPr lang="nl-BE" sz="3200" b="1" dirty="0">
                <a:latin typeface="Myriad Pro" panose="020B0503030403020204" pitchFamily="34" charset="0"/>
              </a:rPr>
              <a:t>veiling en besparing gaat alleen over de (groene) component ‘energiekost’</a:t>
            </a:r>
          </a:p>
          <a:p>
            <a:endParaRPr lang="nl-BE" dirty="0"/>
          </a:p>
        </p:txBody>
      </p:sp>
      <p:sp>
        <p:nvSpPr>
          <p:cNvPr id="2" name="Tekstvak 1"/>
          <p:cNvSpPr txBox="1"/>
          <p:nvPr/>
        </p:nvSpPr>
        <p:spPr>
          <a:xfrm>
            <a:off x="1023257" y="370114"/>
            <a:ext cx="10395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1" dirty="0" smtClean="0"/>
              <a:t>Waaruit bestaat je factuur?</a:t>
            </a:r>
            <a:endParaRPr lang="nl-BE" sz="6600" b="1" dirty="0"/>
          </a:p>
        </p:txBody>
      </p:sp>
    </p:spTree>
    <p:extLst>
      <p:ext uri="{BB962C8B-B14F-4D97-AF65-F5344CB8AC3E}">
        <p14:creationId xmlns:p14="http://schemas.microsoft.com/office/powerpoint/2010/main" val="21432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44600" y="1244600"/>
            <a:ext cx="1000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800" b="1" dirty="0" smtClean="0"/>
              <a:t>Waarom een groepsaankoop?</a:t>
            </a:r>
            <a:endParaRPr lang="nl-BE" sz="8800" b="1" dirty="0"/>
          </a:p>
        </p:txBody>
      </p:sp>
    </p:spTree>
    <p:extLst>
      <p:ext uri="{BB962C8B-B14F-4D97-AF65-F5344CB8AC3E}">
        <p14:creationId xmlns:p14="http://schemas.microsoft.com/office/powerpoint/2010/main" val="19737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66" y="-159303"/>
            <a:ext cx="13008694" cy="650434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4" y="5252620"/>
            <a:ext cx="1911356" cy="10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25401"/>
            <a:ext cx="4699000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44600" y="952500"/>
            <a:ext cx="10210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4400" b="1" dirty="0" smtClean="0">
                <a:latin typeface="Calibri" panose="020F0502020204030204" pitchFamily="34" charset="0"/>
              </a:rPr>
              <a:t>eenvoudige overstap </a:t>
            </a:r>
            <a:r>
              <a:rPr lang="nl-BE" sz="4400" b="1" dirty="0">
                <a:latin typeface="Calibri" panose="020F0502020204030204" pitchFamily="34" charset="0"/>
              </a:rPr>
              <a:t>naar een voordeliger </a:t>
            </a:r>
            <a:r>
              <a:rPr lang="nl-BE" sz="4400" b="1" dirty="0" smtClean="0">
                <a:latin typeface="Calibri" panose="020F0502020204030204" pitchFamily="34" charset="0"/>
              </a:rPr>
              <a:t>energiecontract</a:t>
            </a:r>
            <a:endParaRPr lang="nl-BE" sz="4400" b="1" dirty="0">
              <a:latin typeface="Calibri" panose="020F0502020204030204" pitchFamily="34" charset="0"/>
            </a:endParaRPr>
          </a:p>
          <a:p>
            <a:pPr>
              <a:defRPr/>
            </a:pPr>
            <a:endParaRPr lang="nl-BE" sz="44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4400" b="1" dirty="0" smtClean="0">
                <a:latin typeface="Calibri" panose="020F0502020204030204" pitchFamily="34" charset="0"/>
              </a:rPr>
              <a:t>continue </a:t>
            </a:r>
            <a:r>
              <a:rPr lang="nl-BE" sz="4400" b="1" dirty="0">
                <a:latin typeface="Calibri" panose="020F0502020204030204" pitchFamily="34" charset="0"/>
              </a:rPr>
              <a:t>begeleiding en informatie (voor, tijdens én na de overstap</a:t>
            </a:r>
            <a:r>
              <a:rPr lang="nl-BE" sz="4400" b="1" dirty="0" smtClean="0">
                <a:latin typeface="Calibri" panose="020F0502020204030204" pitchFamily="34" charset="0"/>
              </a:rPr>
              <a:t>)</a:t>
            </a:r>
            <a:endParaRPr lang="nl-BE" sz="4400" b="1" dirty="0">
              <a:latin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48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38200" y="558800"/>
            <a:ext cx="109093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/>
              <a:t>Wie kan deelnemen?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b="1" dirty="0" smtClean="0"/>
              <a:t>Vlaanderen wonen</a:t>
            </a:r>
            <a:endParaRPr lang="nl-BE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b="1" dirty="0" smtClean="0"/>
              <a:t>Particulier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b="1" dirty="0" smtClean="0"/>
              <a:t>Maximum verbruik van	elektriciteit:   50.000 kWh/jaar </a:t>
            </a:r>
            <a:r>
              <a:rPr lang="nl-BE" sz="3200" b="1" dirty="0"/>
              <a:t>	</a:t>
            </a:r>
            <a:r>
              <a:rPr lang="nl-BE" sz="3200" b="1" dirty="0" smtClean="0"/>
              <a:t>					aardgas:	     100.000 kWh/jaar	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64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92200" y="381000"/>
            <a:ext cx="103759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/>
              <a:t>Wie niet?</a:t>
            </a:r>
          </a:p>
          <a:p>
            <a:endParaRPr lang="nl-BE" dirty="0"/>
          </a:p>
          <a:p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600" b="1" dirty="0" smtClean="0"/>
              <a:t>Sociaal tarief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4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600" b="1" dirty="0" smtClean="0"/>
              <a:t>Actieve budgetmeter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4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600" b="1" dirty="0" smtClean="0"/>
              <a:t>Openstaande schuld</a:t>
            </a:r>
            <a:endParaRPr lang="nl-BE" sz="36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2443843" y="1779815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 smtClean="0"/>
              <a:t>X</a:t>
            </a:r>
            <a:endParaRPr lang="nl-BE" sz="8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2443843" y="4089102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 smtClean="0"/>
              <a:t>X</a:t>
            </a:r>
            <a:endParaRPr lang="nl-BE" sz="8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2443843" y="2996341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 smtClean="0"/>
              <a:t>X</a:t>
            </a:r>
            <a:endParaRPr lang="nl-BE" sz="8000" b="1" dirty="0"/>
          </a:p>
        </p:txBody>
      </p:sp>
    </p:spTree>
    <p:extLst>
      <p:ext uri="{BB962C8B-B14F-4D97-AF65-F5344CB8AC3E}">
        <p14:creationId xmlns:p14="http://schemas.microsoft.com/office/powerpoint/2010/main" val="28120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rugblik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296</TotalTime>
  <Words>153</Words>
  <Application>Microsoft Office PowerPoint</Application>
  <PresentationFormat>Breedbeeld</PresentationFormat>
  <Paragraphs>71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Myriad Pro</vt:lpstr>
      <vt:lpstr>Wingdings</vt:lpstr>
      <vt:lpstr>Terugblik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Stadsbestuur Oostende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Vercruyce Annick</dc:creator>
  <cp:lastModifiedBy>Vercruyce Annick</cp:lastModifiedBy>
  <cp:revision>40</cp:revision>
  <dcterms:created xsi:type="dcterms:W3CDTF">2016-11-15T14:58:13Z</dcterms:created>
  <dcterms:modified xsi:type="dcterms:W3CDTF">2016-12-01T07:58:16Z</dcterms:modified>
</cp:coreProperties>
</file>