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Lst>
  <p:sldSz cy="5143500" cx="9144000"/>
  <p:notesSz cx="6858000" cy="9144000"/>
  <p:embeddedFontLst>
    <p:embeddedFont>
      <p:font typeface="Nunito"/>
      <p:regular r:id="rId42"/>
      <p:bold r:id="rId43"/>
      <p:italic r:id="rId44"/>
      <p:boldItalic r:id="rId45"/>
    </p:embeddedFont>
    <p:embeddedFont>
      <p:font typeface="Open Sans"/>
      <p:regular r:id="rId46"/>
      <p:bold r:id="rId47"/>
      <p:italic r:id="rId48"/>
      <p:boldItalic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50" roundtripDataSignature="AMtx7mi07xn44W9tm3tL7UEf5HsJZptPW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font" Target="fonts/Nunito-regular.fntdata"/><Relationship Id="rId41" Type="http://schemas.openxmlformats.org/officeDocument/2006/relationships/slide" Target="slides/slide36.xml"/><Relationship Id="rId44" Type="http://schemas.openxmlformats.org/officeDocument/2006/relationships/font" Target="fonts/Nunito-italic.fntdata"/><Relationship Id="rId43" Type="http://schemas.openxmlformats.org/officeDocument/2006/relationships/font" Target="fonts/Nunito-bold.fntdata"/><Relationship Id="rId46" Type="http://schemas.openxmlformats.org/officeDocument/2006/relationships/font" Target="fonts/OpenSans-regular.fntdata"/><Relationship Id="rId45" Type="http://schemas.openxmlformats.org/officeDocument/2006/relationships/font" Target="fonts/Nunito-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OpenSans-italic.fntdata"/><Relationship Id="rId47" Type="http://schemas.openxmlformats.org/officeDocument/2006/relationships/font" Target="fonts/OpenSans-bold.fntdata"/><Relationship Id="rId49" Type="http://schemas.openxmlformats.org/officeDocument/2006/relationships/font" Target="fonts/OpenSans-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0" Type="http://customschemas.google.com/relationships/presentationmetadata" Target="meta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 name="Shape 47"/>
        <p:cNvGrpSpPr/>
        <p:nvPr/>
      </p:nvGrpSpPr>
      <p:grpSpPr>
        <a:xfrm>
          <a:off x="0" y="0"/>
          <a:ext cx="0" cy="0"/>
          <a:chOff x="0" y="0"/>
          <a:chExt cx="0" cy="0"/>
        </a:xfrm>
      </p:grpSpPr>
      <p:sp>
        <p:nvSpPr>
          <p:cNvPr id="48" name="Google Shape;48;g308f36edad5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 name="Google Shape;49;g308f36edad5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5" name="Google Shape;145;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nl-BE" sz="1200">
                <a:solidFill>
                  <a:schemeClr val="dk1"/>
                </a:solidFill>
              </a:rPr>
              <a:t>EVIAN plat water 1,5L €0,83</a:t>
            </a:r>
            <a:endParaRPr/>
          </a:p>
          <a:p>
            <a:pPr indent="0" lvl="0" marL="0" marR="0" rtl="0" algn="l">
              <a:lnSpc>
                <a:spcPct val="100000"/>
              </a:lnSpc>
              <a:spcBef>
                <a:spcPts val="0"/>
              </a:spcBef>
              <a:spcAft>
                <a:spcPts val="0"/>
              </a:spcAft>
              <a:buClr>
                <a:srgbClr val="000000"/>
              </a:buClr>
              <a:buSzPts val="1100"/>
              <a:buFont typeface="Arial"/>
              <a:buNone/>
            </a:pPr>
            <a:r>
              <a:rPr lang="nl-BE" sz="1200">
                <a:solidFill>
                  <a:schemeClr val="dk1"/>
                </a:solidFill>
              </a:rPr>
              <a:t>ROCHEVAL Mineraalwater 1.5L €0.38</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6" name="Google Shape;156;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nl-BE" sz="900">
                <a:solidFill>
                  <a:srgbClr val="000000"/>
                </a:solidFill>
                <a:latin typeface="Arial"/>
                <a:ea typeface="Arial"/>
                <a:cs typeface="Arial"/>
                <a:sym typeface="Arial"/>
              </a:rPr>
              <a:t>DUYVIS CRAC-A-NUT paprika 200g; € 1,26</a:t>
            </a:r>
            <a:endParaRPr b="0" i="0" sz="900">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nl-BE" sz="900">
                <a:solidFill>
                  <a:srgbClr val="000000"/>
                </a:solidFill>
                <a:latin typeface="Arial"/>
                <a:ea typeface="Arial"/>
                <a:cs typeface="Arial"/>
                <a:sym typeface="Arial"/>
              </a:rPr>
              <a:t>EVERYDAY Paprika Nuts 200g: €0,69</a:t>
            </a:r>
            <a:endParaRPr sz="900"/>
          </a:p>
          <a:p>
            <a:pPr indent="0" lvl="0" marL="0" marR="0" rtl="0" algn="l">
              <a:lnSpc>
                <a:spcPct val="100000"/>
              </a:lnSpc>
              <a:spcBef>
                <a:spcPts val="0"/>
              </a:spcBef>
              <a:spcAft>
                <a:spcPts val="0"/>
              </a:spcAft>
              <a:buClr>
                <a:srgbClr val="000000"/>
              </a:buClr>
              <a:buSzPts val="1100"/>
              <a:buFont typeface="Arial"/>
              <a:buNone/>
            </a:pPr>
            <a:r>
              <a:t/>
            </a:r>
            <a:endParaRPr b="0" i="0" sz="900">
              <a:solidFill>
                <a:srgbClr val="000000"/>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sz="900">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7" name="Google Shape;167;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nl-BE" sz="900">
                <a:solidFill>
                  <a:srgbClr val="000000"/>
                </a:solidFill>
                <a:latin typeface="Arial"/>
                <a:ea typeface="Arial"/>
                <a:cs typeface="Arial"/>
                <a:sym typeface="Arial"/>
              </a:rPr>
              <a:t>NUTELLA chocopasta 900g; € 4,46 (€ 4,96/kg)</a:t>
            </a:r>
            <a:endParaRPr b="0" i="0" sz="900">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nl-BE" sz="900" cap="none">
                <a:solidFill>
                  <a:srgbClr val="5C6A82"/>
                </a:solidFill>
                <a:latin typeface="Arial"/>
                <a:ea typeface="Arial"/>
                <a:cs typeface="Arial"/>
                <a:sym typeface="Arial"/>
              </a:rPr>
              <a:t>DELINUT®</a:t>
            </a:r>
            <a:r>
              <a:rPr b="0" i="0" lang="nl-BE" sz="900">
                <a:solidFill>
                  <a:srgbClr val="172B4D"/>
                </a:solidFill>
                <a:latin typeface="Arial"/>
                <a:ea typeface="Arial"/>
                <a:cs typeface="Arial"/>
                <a:sym typeface="Arial"/>
              </a:rPr>
              <a:t>Hazelnootpasta 75</a:t>
            </a:r>
            <a:r>
              <a:rPr b="0" i="0" lang="nl-BE" sz="900">
                <a:solidFill>
                  <a:srgbClr val="000000"/>
                </a:solidFill>
                <a:latin typeface="Arial"/>
                <a:ea typeface="Arial"/>
                <a:cs typeface="Arial"/>
                <a:sym typeface="Arial"/>
              </a:rPr>
              <a:t>0g: €2,99 (€3,99/kg)</a:t>
            </a:r>
            <a:endParaRPr sz="900"/>
          </a:p>
          <a:p>
            <a:pPr indent="0" lvl="0" marL="0" marR="0" rtl="0" algn="l">
              <a:lnSpc>
                <a:spcPct val="100000"/>
              </a:lnSpc>
              <a:spcBef>
                <a:spcPts val="0"/>
              </a:spcBef>
              <a:spcAft>
                <a:spcPts val="0"/>
              </a:spcAft>
              <a:buClr>
                <a:srgbClr val="000000"/>
              </a:buClr>
              <a:buSzPts val="1100"/>
              <a:buFont typeface="Arial"/>
              <a:buNone/>
            </a:pPr>
            <a:r>
              <a:t/>
            </a:r>
            <a:endParaRPr b="0" i="0" sz="900">
              <a:solidFill>
                <a:srgbClr val="000000"/>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sz="900">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8" name="Google Shape;178;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nl-BE" sz="900">
                <a:solidFill>
                  <a:srgbClr val="000000"/>
                </a:solidFill>
                <a:latin typeface="Arial"/>
                <a:ea typeface="Arial"/>
                <a:cs typeface="Arial"/>
                <a:sym typeface="Arial"/>
              </a:rPr>
              <a:t>COME A CASA lasagne bolognese 1kg; € 6,69</a:t>
            </a:r>
            <a:endParaRPr b="0" i="0" sz="900">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nl-BE" sz="900" cap="none">
                <a:solidFill>
                  <a:srgbClr val="5C6A82"/>
                </a:solidFill>
                <a:latin typeface="Arial"/>
                <a:ea typeface="Arial"/>
                <a:cs typeface="Arial"/>
                <a:sym typeface="Arial"/>
              </a:rPr>
              <a:t>CASA MORANDO®</a:t>
            </a:r>
            <a:r>
              <a:rPr b="0" i="0" lang="nl-BE" sz="900">
                <a:solidFill>
                  <a:srgbClr val="172B4D"/>
                </a:solidFill>
                <a:latin typeface="Arial"/>
                <a:ea typeface="Arial"/>
                <a:cs typeface="Arial"/>
                <a:sym typeface="Arial"/>
              </a:rPr>
              <a:t>Lasagne bolognese 1kg</a:t>
            </a:r>
            <a:r>
              <a:rPr b="0" i="0" lang="nl-BE" sz="900">
                <a:solidFill>
                  <a:srgbClr val="000000"/>
                </a:solidFill>
                <a:latin typeface="Arial"/>
                <a:ea typeface="Arial"/>
                <a:cs typeface="Arial"/>
                <a:sym typeface="Arial"/>
              </a:rPr>
              <a:t>: €3,49</a:t>
            </a:r>
            <a:endParaRPr sz="900"/>
          </a:p>
          <a:p>
            <a:pPr indent="0" lvl="0" marL="0" marR="0" rtl="0" algn="l">
              <a:lnSpc>
                <a:spcPct val="100000"/>
              </a:lnSpc>
              <a:spcBef>
                <a:spcPts val="0"/>
              </a:spcBef>
              <a:spcAft>
                <a:spcPts val="0"/>
              </a:spcAft>
              <a:buClr>
                <a:srgbClr val="000000"/>
              </a:buClr>
              <a:buSzPts val="1100"/>
              <a:buFont typeface="Arial"/>
              <a:buNone/>
            </a:pPr>
            <a:r>
              <a:t/>
            </a:r>
            <a:endParaRPr b="0" i="0" sz="900">
              <a:solidFill>
                <a:srgbClr val="000000"/>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sz="900">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9" name="Google Shape;189;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nl-BE" sz="900">
                <a:solidFill>
                  <a:srgbClr val="000000"/>
                </a:solidFill>
                <a:latin typeface="Arial"/>
                <a:ea typeface="Arial"/>
                <a:cs typeface="Arial"/>
                <a:sym typeface="Arial"/>
              </a:rPr>
              <a:t>BEEMSTER jong belegen sneetjes </a:t>
            </a:r>
            <a:r>
              <a:rPr b="0" i="0" lang="nl-BE" sz="900">
                <a:solidFill>
                  <a:srgbClr val="757575"/>
                </a:solidFill>
                <a:latin typeface="Arial"/>
                <a:ea typeface="Arial"/>
                <a:cs typeface="Arial"/>
                <a:sym typeface="Arial"/>
              </a:rPr>
              <a:t>400g</a:t>
            </a:r>
            <a:r>
              <a:rPr b="0" i="0" lang="nl-BE" sz="900">
                <a:solidFill>
                  <a:srgbClr val="000000"/>
                </a:solidFill>
                <a:latin typeface="Arial"/>
                <a:ea typeface="Arial"/>
                <a:cs typeface="Arial"/>
                <a:sym typeface="Arial"/>
              </a:rPr>
              <a:t> ; € 7,18 (€ 17,95/kg)</a:t>
            </a:r>
            <a:endParaRPr sz="900"/>
          </a:p>
          <a:p>
            <a:pPr indent="0" lvl="0" marL="0" marR="0" rtl="0" algn="l">
              <a:lnSpc>
                <a:spcPct val="100000"/>
              </a:lnSpc>
              <a:spcBef>
                <a:spcPts val="0"/>
              </a:spcBef>
              <a:spcAft>
                <a:spcPts val="0"/>
              </a:spcAft>
              <a:buClr>
                <a:srgbClr val="000000"/>
              </a:buClr>
              <a:buSzPts val="1100"/>
              <a:buFont typeface="Arial"/>
              <a:buNone/>
            </a:pPr>
            <a:r>
              <a:rPr b="0" i="0" lang="nl-BE" sz="900">
                <a:solidFill>
                  <a:srgbClr val="000000"/>
                </a:solidFill>
                <a:latin typeface="Arial"/>
                <a:ea typeface="Arial"/>
                <a:cs typeface="Arial"/>
                <a:sym typeface="Arial"/>
              </a:rPr>
              <a:t>EVERYDAY gouda belegen sneetjes </a:t>
            </a:r>
            <a:r>
              <a:rPr b="0" i="0" lang="nl-BE" sz="900">
                <a:solidFill>
                  <a:srgbClr val="757575"/>
                </a:solidFill>
                <a:latin typeface="Arial"/>
                <a:ea typeface="Arial"/>
                <a:cs typeface="Arial"/>
                <a:sym typeface="Arial"/>
              </a:rPr>
              <a:t>500g</a:t>
            </a:r>
            <a:r>
              <a:rPr b="0" i="0" lang="nl-BE" sz="900">
                <a:solidFill>
                  <a:srgbClr val="000000"/>
                </a:solidFill>
                <a:latin typeface="Arial"/>
                <a:ea typeface="Arial"/>
                <a:cs typeface="Arial"/>
                <a:sym typeface="Arial"/>
              </a:rPr>
              <a:t> €5,15 (€ 10,3/kg)</a:t>
            </a:r>
            <a:endParaRPr b="0" i="0" sz="900">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900">
              <a:solidFill>
                <a:srgbClr val="000000"/>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sz="900">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0" name="Google Shape;200;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nl-BE" sz="900">
                <a:solidFill>
                  <a:srgbClr val="000000"/>
                </a:solidFill>
                <a:latin typeface="Arial"/>
                <a:ea typeface="Arial"/>
                <a:cs typeface="Arial"/>
                <a:sym typeface="Arial"/>
              </a:rPr>
              <a:t>IJSBOERKE roomijs vanille</a:t>
            </a:r>
            <a:r>
              <a:rPr b="0" i="0" lang="nl-BE" sz="900">
                <a:solidFill>
                  <a:srgbClr val="757575"/>
                </a:solidFill>
                <a:latin typeface="Arial"/>
                <a:ea typeface="Arial"/>
                <a:cs typeface="Arial"/>
                <a:sym typeface="Arial"/>
              </a:rPr>
              <a:t>2,5L</a:t>
            </a:r>
            <a:r>
              <a:rPr b="0" i="0" lang="nl-BE" sz="900">
                <a:solidFill>
                  <a:srgbClr val="000000"/>
                </a:solidFill>
                <a:latin typeface="Arial"/>
                <a:ea typeface="Arial"/>
                <a:cs typeface="Arial"/>
                <a:sym typeface="Arial"/>
              </a:rPr>
              <a:t> ; €8,73 (€ 3,49/l)</a:t>
            </a:r>
            <a:endParaRPr b="0" i="0" sz="900">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nl-BE" sz="900">
                <a:solidFill>
                  <a:srgbClr val="333332"/>
                </a:solidFill>
                <a:latin typeface="Arial"/>
                <a:ea typeface="Arial"/>
                <a:cs typeface="Arial"/>
                <a:sym typeface="Arial"/>
              </a:rPr>
              <a:t>365  Vanille Roomijs 2L</a:t>
            </a:r>
            <a:r>
              <a:rPr b="0" i="0" lang="nl-BE" sz="900">
                <a:solidFill>
                  <a:srgbClr val="000000"/>
                </a:solidFill>
                <a:latin typeface="Arial"/>
                <a:ea typeface="Arial"/>
                <a:cs typeface="Arial"/>
                <a:sym typeface="Arial"/>
              </a:rPr>
              <a:t> €1,75 (€0,88/l)</a:t>
            </a:r>
            <a:endParaRPr sz="900"/>
          </a:p>
          <a:p>
            <a:pPr indent="0" lvl="0" marL="0" marR="0" rtl="0" algn="l">
              <a:lnSpc>
                <a:spcPct val="100000"/>
              </a:lnSpc>
              <a:spcBef>
                <a:spcPts val="0"/>
              </a:spcBef>
              <a:spcAft>
                <a:spcPts val="0"/>
              </a:spcAft>
              <a:buClr>
                <a:srgbClr val="000000"/>
              </a:buClr>
              <a:buSzPts val="1100"/>
              <a:buFont typeface="Arial"/>
              <a:buNone/>
            </a:pPr>
            <a:r>
              <a:t/>
            </a:r>
            <a:endParaRPr b="0" i="0" sz="900">
              <a:solidFill>
                <a:srgbClr val="000000"/>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sz="900">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1" name="Google Shape;211;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nl-BE" sz="900">
                <a:solidFill>
                  <a:srgbClr val="000000"/>
                </a:solidFill>
                <a:latin typeface="Arial"/>
                <a:ea typeface="Arial"/>
                <a:cs typeface="Arial"/>
                <a:sym typeface="Arial"/>
              </a:rPr>
              <a:t>Chiquita Bananen € €2,19/kg</a:t>
            </a:r>
            <a:endParaRPr sz="900"/>
          </a:p>
          <a:p>
            <a:pPr indent="0" lvl="0" marL="0" marR="0" rtl="0" algn="l">
              <a:lnSpc>
                <a:spcPct val="100000"/>
              </a:lnSpc>
              <a:spcBef>
                <a:spcPts val="0"/>
              </a:spcBef>
              <a:spcAft>
                <a:spcPts val="0"/>
              </a:spcAft>
              <a:buClr>
                <a:srgbClr val="000000"/>
              </a:buClr>
              <a:buSzPts val="1100"/>
              <a:buFont typeface="Arial"/>
              <a:buNone/>
            </a:pPr>
            <a:r>
              <a:rPr b="0" i="0" lang="nl-BE" sz="900">
                <a:solidFill>
                  <a:srgbClr val="000000"/>
                </a:solidFill>
                <a:latin typeface="Arial"/>
                <a:ea typeface="Arial"/>
                <a:cs typeface="Arial"/>
                <a:sym typeface="Arial"/>
              </a:rPr>
              <a:t>BONI bananen €1,59/kg</a:t>
            </a:r>
            <a:endParaRPr sz="900"/>
          </a:p>
          <a:p>
            <a:pPr indent="0" lvl="0" marL="0" marR="0" rtl="0" algn="l">
              <a:lnSpc>
                <a:spcPct val="100000"/>
              </a:lnSpc>
              <a:spcBef>
                <a:spcPts val="0"/>
              </a:spcBef>
              <a:spcAft>
                <a:spcPts val="0"/>
              </a:spcAft>
              <a:buClr>
                <a:srgbClr val="000000"/>
              </a:buClr>
              <a:buSzPts val="1100"/>
              <a:buFont typeface="Arial"/>
              <a:buNone/>
            </a:pPr>
            <a:r>
              <a:t/>
            </a:r>
            <a:endParaRPr b="0" i="0" sz="900">
              <a:solidFill>
                <a:srgbClr val="000000"/>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sz="900">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2" name="Google Shape;222;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8" name="Google Shape;228;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200">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0" name="Google Shape;240;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200">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 name="Google Shape;62;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2" name="Google Shape;252;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nl-BE" sz="1200">
                <a:solidFill>
                  <a:schemeClr val="dk1"/>
                </a:solidFill>
              </a:rPr>
              <a:t>De gele producten zijn A-merken.</a:t>
            </a:r>
            <a:endParaRPr/>
          </a:p>
          <a:p>
            <a:pPr indent="0" lvl="0" marL="0" rtl="0" algn="l">
              <a:lnSpc>
                <a:spcPct val="100000"/>
              </a:lnSpc>
              <a:spcBef>
                <a:spcPts val="0"/>
              </a:spcBef>
              <a:spcAft>
                <a:spcPts val="0"/>
              </a:spcAft>
              <a:buSzPts val="1100"/>
              <a:buNone/>
            </a:pPr>
            <a:r>
              <a:rPr b="0" i="0" lang="nl-BE" sz="2000">
                <a:solidFill>
                  <a:srgbClr val="202122"/>
                </a:solidFill>
                <a:latin typeface="Arial"/>
                <a:ea typeface="Arial"/>
                <a:cs typeface="Arial"/>
                <a:sym typeface="Arial"/>
              </a:rPr>
              <a:t>Een A-merk is een term die wordt gebruikt voor een </a:t>
            </a:r>
            <a:r>
              <a:rPr b="0" i="0" lang="nl-BE" sz="2000" u="none" strike="noStrike">
                <a:solidFill>
                  <a:srgbClr val="0645AD"/>
                </a:solidFill>
                <a:latin typeface="Arial"/>
                <a:ea typeface="Arial"/>
                <a:cs typeface="Arial"/>
                <a:sym typeface="Arial"/>
              </a:rPr>
              <a:t>merk</a:t>
            </a:r>
            <a:r>
              <a:rPr b="0" i="0" lang="nl-BE" sz="2000">
                <a:solidFill>
                  <a:srgbClr val="202122"/>
                </a:solidFill>
                <a:latin typeface="Arial"/>
                <a:ea typeface="Arial"/>
                <a:cs typeface="Arial"/>
                <a:sym typeface="Arial"/>
              </a:rPr>
              <a:t> dat bekend is en vaak gekend is om zijn kwaliteit en reputatie. A-merken zijn merken waarvoor we vaak reclame zien of horen. Ze zijn meestal duurder. </a:t>
            </a:r>
            <a:endParaRPr/>
          </a:p>
          <a:p>
            <a:pPr indent="0" lvl="0" marL="0" rtl="0" algn="l">
              <a:lnSpc>
                <a:spcPct val="100000"/>
              </a:lnSpc>
              <a:spcBef>
                <a:spcPts val="0"/>
              </a:spcBef>
              <a:spcAft>
                <a:spcPts val="0"/>
              </a:spcAft>
              <a:buSzPts val="1100"/>
              <a:buNone/>
            </a:pPr>
            <a:r>
              <a:rPr lang="nl-BE" sz="1200">
                <a:solidFill>
                  <a:schemeClr val="dk1"/>
                </a:solidFill>
              </a:rPr>
              <a:t>De blauwe producten zijn huismerken of witte merken. </a:t>
            </a:r>
            <a:endParaRPr/>
          </a:p>
          <a:p>
            <a:pPr indent="0" lvl="0" marL="0" rtl="0" algn="l">
              <a:lnSpc>
                <a:spcPct val="100000"/>
              </a:lnSpc>
              <a:spcBef>
                <a:spcPts val="0"/>
              </a:spcBef>
              <a:spcAft>
                <a:spcPts val="0"/>
              </a:spcAft>
              <a:buSzPts val="1100"/>
              <a:buNone/>
            </a:pPr>
            <a:r>
              <a:rPr lang="nl-BE" sz="1200">
                <a:solidFill>
                  <a:schemeClr val="dk1"/>
                </a:solidFill>
              </a:rPr>
              <a:t>Binnen de huismerken kunnen we een verder onderscheid maken tussen B-merken en C-merken. </a:t>
            </a:r>
            <a:endParaRPr/>
          </a:p>
          <a:p>
            <a:pPr indent="0" lvl="0" marL="0" rtl="0" algn="l">
              <a:lnSpc>
                <a:spcPct val="100000"/>
              </a:lnSpc>
              <a:spcBef>
                <a:spcPts val="0"/>
              </a:spcBef>
              <a:spcAft>
                <a:spcPts val="0"/>
              </a:spcAft>
              <a:buSzPts val="1100"/>
              <a:buNone/>
            </a:pPr>
            <a:r>
              <a:rPr lang="nl-BE" sz="1200">
                <a:solidFill>
                  <a:schemeClr val="dk1"/>
                </a:solidFill>
              </a:rPr>
              <a:t>Een B-merk is een een merk dat minder bekend is dan een A-merk. Het B-merk imiteert vaak het A-merk. Voor deze huismerken wordt ook vaak reclame gemaakt om toch bekendheid op te bouwen en direct te concurreren met de A-merken. De verpakkingen van deze producten zijn vaak wel aantrekkelijk. Denk maar aan Boni (van colruyt) of de kleine leeuw, kleine prijzen (van Delhaize). </a:t>
            </a:r>
            <a:endParaRPr/>
          </a:p>
          <a:p>
            <a:pPr indent="0" lvl="0" marL="0" rtl="0" algn="l">
              <a:lnSpc>
                <a:spcPct val="100000"/>
              </a:lnSpc>
              <a:spcBef>
                <a:spcPts val="0"/>
              </a:spcBef>
              <a:spcAft>
                <a:spcPts val="0"/>
              </a:spcAft>
              <a:buSzPts val="1100"/>
              <a:buNone/>
            </a:pPr>
            <a:r>
              <a:rPr lang="nl-BE" sz="1200">
                <a:solidFill>
                  <a:schemeClr val="dk1"/>
                </a:solidFill>
              </a:rPr>
              <a:t>Een C-merk is het goedkoopste alternatief. Bij deze producten draait het niet meer om kwaliteit of naamsbekendheid. De verpakkingen van deze producten zijn vaak wit. Het draait enkel om de lage prijs. Denk maar aan Everyday en 365. De verpakkingen van deze proc</a:t>
            </a:r>
            <a:endParaRPr sz="1200">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1" name="Google Shape;271;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7" name="Google Shape;277;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nl-BE" sz="1200">
                <a:solidFill>
                  <a:schemeClr val="dk1"/>
                </a:solidFill>
              </a:rPr>
              <a:t>Coca cola 1,5l : €2,15</a:t>
            </a:r>
            <a:endParaRPr/>
          </a:p>
          <a:p>
            <a:pPr indent="0" lvl="0" marL="0" rtl="0" algn="l">
              <a:lnSpc>
                <a:spcPct val="100000"/>
              </a:lnSpc>
              <a:spcBef>
                <a:spcPts val="0"/>
              </a:spcBef>
              <a:spcAft>
                <a:spcPts val="0"/>
              </a:spcAft>
              <a:buSzPts val="1100"/>
              <a:buNone/>
            </a:pPr>
            <a:r>
              <a:rPr lang="nl-BE" sz="1200">
                <a:solidFill>
                  <a:schemeClr val="dk1"/>
                </a:solidFill>
              </a:rPr>
              <a:t>River cola 1,5l : €0,59</a:t>
            </a:r>
            <a:endParaRPr sz="1200">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0" name="Google Shape;290;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nl-BE" sz="1200">
                <a:solidFill>
                  <a:schemeClr val="dk1"/>
                </a:solidFill>
              </a:rPr>
              <a:t>M&amp;M’s Peanut 330g: €3,4</a:t>
            </a:r>
            <a:endParaRPr/>
          </a:p>
          <a:p>
            <a:pPr indent="0" lvl="0" marL="0" rtl="0" algn="l">
              <a:lnSpc>
                <a:spcPct val="100000"/>
              </a:lnSpc>
              <a:spcBef>
                <a:spcPts val="0"/>
              </a:spcBef>
              <a:spcAft>
                <a:spcPts val="0"/>
              </a:spcAft>
              <a:buSzPts val="1100"/>
              <a:buNone/>
            </a:pPr>
            <a:r>
              <a:rPr lang="nl-BE" sz="1200">
                <a:solidFill>
                  <a:schemeClr val="dk1"/>
                </a:solidFill>
              </a:rPr>
              <a:t>Big hit milk chocolate peanut 300g: €1,69</a:t>
            </a:r>
            <a:endParaRPr sz="1200">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3" name="Google Shape;303;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nl-BE" sz="1200">
                <a:solidFill>
                  <a:schemeClr val="dk1"/>
                </a:solidFill>
              </a:rPr>
              <a:t>Alpro natuur 500g: €1,99</a:t>
            </a:r>
            <a:endParaRPr/>
          </a:p>
          <a:p>
            <a:pPr indent="0" lvl="0" marL="0" rtl="0" algn="l">
              <a:lnSpc>
                <a:spcPct val="100000"/>
              </a:lnSpc>
              <a:spcBef>
                <a:spcPts val="0"/>
              </a:spcBef>
              <a:spcAft>
                <a:spcPts val="0"/>
              </a:spcAft>
              <a:buSzPts val="1100"/>
              <a:buNone/>
            </a:pPr>
            <a:r>
              <a:rPr lang="nl-BE" sz="1200">
                <a:solidFill>
                  <a:schemeClr val="dk1"/>
                </a:solidFill>
              </a:rPr>
              <a:t>Boni soja 500g: €1,49</a:t>
            </a:r>
            <a:endParaRPr/>
          </a:p>
          <a:p>
            <a:pPr indent="0" lvl="0" marL="0" rtl="0" algn="l">
              <a:lnSpc>
                <a:spcPct val="100000"/>
              </a:lnSpc>
              <a:spcBef>
                <a:spcPts val="0"/>
              </a:spcBef>
              <a:spcAft>
                <a:spcPts val="0"/>
              </a:spcAft>
              <a:buSzPts val="1100"/>
              <a:buNone/>
            </a:pPr>
            <a:r>
              <a:t/>
            </a:r>
            <a:endParaRPr sz="1200">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5" name="Google Shape;315;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nl-BE" sz="2000">
                <a:solidFill>
                  <a:srgbClr val="000000"/>
                </a:solidFill>
                <a:latin typeface="Arial"/>
                <a:ea typeface="Arial"/>
                <a:cs typeface="Arial"/>
                <a:sym typeface="Arial"/>
              </a:rPr>
              <a:t>LOTUS pasta speculoos 400g; € 2,49</a:t>
            </a:r>
            <a:endParaRPr b="0" i="0" sz="2000">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nl-BE" sz="2000">
                <a:solidFill>
                  <a:srgbClr val="000000"/>
                </a:solidFill>
                <a:latin typeface="Arial"/>
                <a:ea typeface="Arial"/>
                <a:cs typeface="Arial"/>
                <a:sym typeface="Arial"/>
              </a:rPr>
              <a:t>BONI speculoospasta creamy 400g: €1,39</a:t>
            </a:r>
            <a:endParaRPr/>
          </a:p>
          <a:p>
            <a:pPr indent="0" lvl="0" marL="0" marR="0" rtl="0" algn="l">
              <a:lnSpc>
                <a:spcPct val="100000"/>
              </a:lnSpc>
              <a:spcBef>
                <a:spcPts val="0"/>
              </a:spcBef>
              <a:spcAft>
                <a:spcPts val="0"/>
              </a:spcAft>
              <a:buClr>
                <a:srgbClr val="000000"/>
              </a:buClr>
              <a:buSzPts val="1100"/>
              <a:buFont typeface="Arial"/>
              <a:buNone/>
            </a:pPr>
            <a:r>
              <a:t/>
            </a:r>
            <a:endParaRPr b="0" i="0" sz="2000">
              <a:solidFill>
                <a:srgbClr val="000000"/>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sz="1200">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8" name="Google Shape;328;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nl-BE" sz="2000">
                <a:solidFill>
                  <a:srgbClr val="000000"/>
                </a:solidFill>
                <a:latin typeface="Arial"/>
                <a:ea typeface="Arial"/>
                <a:cs typeface="Arial"/>
                <a:sym typeface="Arial"/>
              </a:rPr>
              <a:t>DREFT PLATINUM Quickwash Original 780ml: €2,49 (</a:t>
            </a:r>
            <a:r>
              <a:rPr b="0" i="0" lang="nl-BE" sz="3600">
                <a:solidFill>
                  <a:srgbClr val="000000"/>
                </a:solidFill>
                <a:latin typeface="Arial"/>
                <a:ea typeface="Arial"/>
                <a:cs typeface="Arial"/>
                <a:sym typeface="Arial"/>
              </a:rPr>
              <a:t>€ 3,19/l)</a:t>
            </a:r>
            <a:endParaRPr b="0" i="0" sz="2000">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nl-BE" sz="2000">
                <a:solidFill>
                  <a:srgbClr val="000000"/>
                </a:solidFill>
                <a:latin typeface="Arial"/>
                <a:ea typeface="Arial"/>
                <a:cs typeface="Arial"/>
                <a:sym typeface="Arial"/>
              </a:rPr>
              <a:t>Essential Afwasmiddel Vruchtenazijn Appel Ontvettend 750 ml; € 1,49 (</a:t>
            </a:r>
            <a:r>
              <a:rPr b="0" i="0" lang="nl-BE" sz="3600">
                <a:solidFill>
                  <a:srgbClr val="7E8691"/>
                </a:solidFill>
                <a:latin typeface="Open Sans"/>
                <a:ea typeface="Open Sans"/>
                <a:cs typeface="Open Sans"/>
                <a:sym typeface="Open Sans"/>
              </a:rPr>
              <a:t>1,99€/l)</a:t>
            </a:r>
            <a:endParaRPr b="0" i="0" sz="2000">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2000">
              <a:solidFill>
                <a:srgbClr val="000000"/>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sz="1200">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1" name="Google Shape;341;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nl-BE" sz="1200">
                <a:solidFill>
                  <a:schemeClr val="dk1"/>
                </a:solidFill>
              </a:rPr>
              <a:t>EVIAN plat water 1,5L €0,83</a:t>
            </a:r>
            <a:endParaRPr/>
          </a:p>
          <a:p>
            <a:pPr indent="0" lvl="0" marL="0" marR="0" rtl="0" algn="l">
              <a:lnSpc>
                <a:spcPct val="100000"/>
              </a:lnSpc>
              <a:spcBef>
                <a:spcPts val="0"/>
              </a:spcBef>
              <a:spcAft>
                <a:spcPts val="0"/>
              </a:spcAft>
              <a:buClr>
                <a:srgbClr val="000000"/>
              </a:buClr>
              <a:buSzPts val="1100"/>
              <a:buFont typeface="Arial"/>
              <a:buNone/>
            </a:pPr>
            <a:r>
              <a:rPr lang="nl-BE" sz="1200">
                <a:solidFill>
                  <a:schemeClr val="dk1"/>
                </a:solidFill>
              </a:rPr>
              <a:t>ROCHEVAL Mineraalwater 1.5L €0.38</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4" name="Google Shape;354;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nl-BE" sz="2000">
                <a:solidFill>
                  <a:srgbClr val="000000"/>
                </a:solidFill>
                <a:latin typeface="Arial"/>
                <a:ea typeface="Arial"/>
                <a:cs typeface="Arial"/>
                <a:sym typeface="Arial"/>
              </a:rPr>
              <a:t>DUYVIS CRAC-A-NUT paprika 200g; € 1,26</a:t>
            </a:r>
            <a:endParaRPr b="0" i="0" sz="2000">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nl-BE" sz="2000">
                <a:solidFill>
                  <a:srgbClr val="000000"/>
                </a:solidFill>
                <a:latin typeface="Arial"/>
                <a:ea typeface="Arial"/>
                <a:cs typeface="Arial"/>
                <a:sym typeface="Arial"/>
              </a:rPr>
              <a:t>EVERYDAY Paprika Nuts 200g: €0,69</a:t>
            </a:r>
            <a:endParaRPr/>
          </a:p>
          <a:p>
            <a:pPr indent="0" lvl="0" marL="0" marR="0" rtl="0" algn="l">
              <a:lnSpc>
                <a:spcPct val="100000"/>
              </a:lnSpc>
              <a:spcBef>
                <a:spcPts val="0"/>
              </a:spcBef>
              <a:spcAft>
                <a:spcPts val="0"/>
              </a:spcAft>
              <a:buClr>
                <a:srgbClr val="000000"/>
              </a:buClr>
              <a:buSzPts val="1100"/>
              <a:buFont typeface="Arial"/>
              <a:buNone/>
            </a:pPr>
            <a:r>
              <a:t/>
            </a:r>
            <a:endParaRPr b="0" i="0" sz="2000">
              <a:solidFill>
                <a:srgbClr val="000000"/>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sz="1200">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7" name="Google Shape;367;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nl-BE" sz="2000">
                <a:solidFill>
                  <a:srgbClr val="000000"/>
                </a:solidFill>
                <a:latin typeface="Arial"/>
                <a:ea typeface="Arial"/>
                <a:cs typeface="Arial"/>
                <a:sym typeface="Arial"/>
              </a:rPr>
              <a:t>NUTELLA chocopasta 900g; € 4,46 (€ 4,96/kg)</a:t>
            </a:r>
            <a:endParaRPr b="0" i="0" sz="2000">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nl-BE" sz="3600" cap="none">
                <a:solidFill>
                  <a:srgbClr val="5C6A82"/>
                </a:solidFill>
                <a:latin typeface="Arial"/>
                <a:ea typeface="Arial"/>
                <a:cs typeface="Arial"/>
                <a:sym typeface="Arial"/>
              </a:rPr>
              <a:t>DELINUT®</a:t>
            </a:r>
            <a:r>
              <a:rPr b="0" i="0" lang="nl-BE" sz="3600">
                <a:solidFill>
                  <a:srgbClr val="172B4D"/>
                </a:solidFill>
                <a:latin typeface="Arial"/>
                <a:ea typeface="Arial"/>
                <a:cs typeface="Arial"/>
                <a:sym typeface="Arial"/>
              </a:rPr>
              <a:t>Hazelnootpasta 75</a:t>
            </a:r>
            <a:r>
              <a:rPr b="0" i="0" lang="nl-BE" sz="2000">
                <a:solidFill>
                  <a:srgbClr val="000000"/>
                </a:solidFill>
                <a:latin typeface="Arial"/>
                <a:ea typeface="Arial"/>
                <a:cs typeface="Arial"/>
                <a:sym typeface="Arial"/>
              </a:rPr>
              <a:t>0g: €2,99 (€3,99/kg)</a:t>
            </a:r>
            <a:endParaRPr/>
          </a:p>
          <a:p>
            <a:pPr indent="0" lvl="0" marL="0" marR="0" rtl="0" algn="l">
              <a:lnSpc>
                <a:spcPct val="100000"/>
              </a:lnSpc>
              <a:spcBef>
                <a:spcPts val="0"/>
              </a:spcBef>
              <a:spcAft>
                <a:spcPts val="0"/>
              </a:spcAft>
              <a:buClr>
                <a:srgbClr val="000000"/>
              </a:buClr>
              <a:buSzPts val="1100"/>
              <a:buFont typeface="Arial"/>
              <a:buNone/>
            </a:pPr>
            <a:r>
              <a:t/>
            </a:r>
            <a:endParaRPr b="0" i="0" sz="2000">
              <a:solidFill>
                <a:srgbClr val="000000"/>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sz="1200">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 name="Google Shape;68;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nl-BE" sz="1200">
                <a:solidFill>
                  <a:schemeClr val="dk1"/>
                </a:solidFill>
              </a:rPr>
              <a:t>Neem een blauwe balpen en een gele fluostift. </a:t>
            </a:r>
            <a:endParaRPr sz="1200">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0" name="Google Shape;380;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nl-BE" sz="2000">
                <a:solidFill>
                  <a:srgbClr val="000000"/>
                </a:solidFill>
                <a:latin typeface="Arial"/>
                <a:ea typeface="Arial"/>
                <a:cs typeface="Arial"/>
                <a:sym typeface="Arial"/>
              </a:rPr>
              <a:t>COME A CASA lasagne bolognese 1kg; € 6,69</a:t>
            </a:r>
            <a:endParaRPr b="0" i="0" sz="2000">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nl-BE" sz="3600" cap="none">
                <a:solidFill>
                  <a:srgbClr val="5C6A82"/>
                </a:solidFill>
                <a:latin typeface="Arial"/>
                <a:ea typeface="Arial"/>
                <a:cs typeface="Arial"/>
                <a:sym typeface="Arial"/>
              </a:rPr>
              <a:t>CASA MORANDO®</a:t>
            </a:r>
            <a:r>
              <a:rPr b="0" i="0" lang="nl-BE" sz="3600">
                <a:solidFill>
                  <a:srgbClr val="172B4D"/>
                </a:solidFill>
                <a:latin typeface="Arial"/>
                <a:ea typeface="Arial"/>
                <a:cs typeface="Arial"/>
                <a:sym typeface="Arial"/>
              </a:rPr>
              <a:t>Lasagne bolognese 1kg</a:t>
            </a:r>
            <a:r>
              <a:rPr b="0" i="0" lang="nl-BE" sz="2000">
                <a:solidFill>
                  <a:srgbClr val="000000"/>
                </a:solidFill>
                <a:latin typeface="Arial"/>
                <a:ea typeface="Arial"/>
                <a:cs typeface="Arial"/>
                <a:sym typeface="Arial"/>
              </a:rPr>
              <a:t>: €3,49</a:t>
            </a:r>
            <a:endParaRPr/>
          </a:p>
          <a:p>
            <a:pPr indent="0" lvl="0" marL="0" marR="0" rtl="0" algn="l">
              <a:lnSpc>
                <a:spcPct val="100000"/>
              </a:lnSpc>
              <a:spcBef>
                <a:spcPts val="0"/>
              </a:spcBef>
              <a:spcAft>
                <a:spcPts val="0"/>
              </a:spcAft>
              <a:buClr>
                <a:srgbClr val="000000"/>
              </a:buClr>
              <a:buSzPts val="1100"/>
              <a:buFont typeface="Arial"/>
              <a:buNone/>
            </a:pPr>
            <a:r>
              <a:t/>
            </a:r>
            <a:endParaRPr b="0" i="0" sz="2000">
              <a:solidFill>
                <a:srgbClr val="000000"/>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sz="1200">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3" name="Google Shape;393;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nl-BE" sz="3600">
                <a:solidFill>
                  <a:srgbClr val="000000"/>
                </a:solidFill>
                <a:latin typeface="Arial"/>
                <a:ea typeface="Arial"/>
                <a:cs typeface="Arial"/>
                <a:sym typeface="Arial"/>
              </a:rPr>
              <a:t>BEEMSTER jong belegen sneetjes </a:t>
            </a:r>
            <a:r>
              <a:rPr b="0" i="0" lang="nl-BE" sz="3600">
                <a:solidFill>
                  <a:srgbClr val="757575"/>
                </a:solidFill>
                <a:latin typeface="Arial"/>
                <a:ea typeface="Arial"/>
                <a:cs typeface="Arial"/>
                <a:sym typeface="Arial"/>
              </a:rPr>
              <a:t>400g</a:t>
            </a:r>
            <a:r>
              <a:rPr b="0" i="0" lang="nl-BE" sz="3600">
                <a:solidFill>
                  <a:srgbClr val="000000"/>
                </a:solidFill>
                <a:latin typeface="Arial"/>
                <a:ea typeface="Arial"/>
                <a:cs typeface="Arial"/>
                <a:sym typeface="Arial"/>
              </a:rPr>
              <a:t> </a:t>
            </a:r>
            <a:r>
              <a:rPr b="0" i="0" lang="nl-BE" sz="2000">
                <a:solidFill>
                  <a:srgbClr val="000000"/>
                </a:solidFill>
                <a:latin typeface="Arial"/>
                <a:ea typeface="Arial"/>
                <a:cs typeface="Arial"/>
                <a:sym typeface="Arial"/>
              </a:rPr>
              <a:t>; € 7,18 (€ 17,95/kg)</a:t>
            </a:r>
            <a:endParaRPr/>
          </a:p>
          <a:p>
            <a:pPr indent="0" lvl="0" marL="0" marR="0" rtl="0" algn="l">
              <a:lnSpc>
                <a:spcPct val="100000"/>
              </a:lnSpc>
              <a:spcBef>
                <a:spcPts val="0"/>
              </a:spcBef>
              <a:spcAft>
                <a:spcPts val="0"/>
              </a:spcAft>
              <a:buClr>
                <a:srgbClr val="000000"/>
              </a:buClr>
              <a:buSzPts val="1100"/>
              <a:buFont typeface="Arial"/>
              <a:buNone/>
            </a:pPr>
            <a:r>
              <a:rPr b="0" i="0" lang="nl-BE" sz="5400">
                <a:solidFill>
                  <a:srgbClr val="000000"/>
                </a:solidFill>
                <a:latin typeface="Arial"/>
                <a:ea typeface="Arial"/>
                <a:cs typeface="Arial"/>
                <a:sym typeface="Arial"/>
              </a:rPr>
              <a:t>EVERYDAY gouda belegen sneetjes </a:t>
            </a:r>
            <a:r>
              <a:rPr b="0" i="0" lang="nl-BE" sz="5400">
                <a:solidFill>
                  <a:srgbClr val="757575"/>
                </a:solidFill>
                <a:latin typeface="Arial"/>
                <a:ea typeface="Arial"/>
                <a:cs typeface="Arial"/>
                <a:sym typeface="Arial"/>
              </a:rPr>
              <a:t>500g</a:t>
            </a:r>
            <a:r>
              <a:rPr b="0" i="0" lang="nl-BE" sz="2000">
                <a:solidFill>
                  <a:srgbClr val="000000"/>
                </a:solidFill>
                <a:latin typeface="Arial"/>
                <a:ea typeface="Arial"/>
                <a:cs typeface="Arial"/>
                <a:sym typeface="Arial"/>
              </a:rPr>
              <a:t> €5,15 (</a:t>
            </a:r>
            <a:r>
              <a:rPr b="0" i="0" lang="nl-BE" sz="3600">
                <a:solidFill>
                  <a:srgbClr val="000000"/>
                </a:solidFill>
                <a:latin typeface="Arial"/>
                <a:ea typeface="Arial"/>
                <a:cs typeface="Arial"/>
                <a:sym typeface="Arial"/>
              </a:rPr>
              <a:t>€ 10,3/kg)</a:t>
            </a:r>
            <a:endParaRPr b="0" i="0" sz="2000">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2000">
              <a:solidFill>
                <a:srgbClr val="000000"/>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sz="1200">
              <a:solidFill>
                <a:schemeClr val="dk1"/>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6" name="Google Shape;406;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nl-BE" sz="3600">
                <a:solidFill>
                  <a:srgbClr val="000000"/>
                </a:solidFill>
                <a:latin typeface="Arial"/>
                <a:ea typeface="Arial"/>
                <a:cs typeface="Arial"/>
                <a:sym typeface="Arial"/>
              </a:rPr>
              <a:t>IJSBOERKE roomijs vanille</a:t>
            </a:r>
            <a:r>
              <a:rPr b="0" i="0" lang="nl-BE" sz="3600">
                <a:solidFill>
                  <a:srgbClr val="757575"/>
                </a:solidFill>
                <a:latin typeface="Arial"/>
                <a:ea typeface="Arial"/>
                <a:cs typeface="Arial"/>
                <a:sym typeface="Arial"/>
              </a:rPr>
              <a:t>2,5L</a:t>
            </a:r>
            <a:r>
              <a:rPr b="0" i="0" lang="nl-BE" sz="3600">
                <a:solidFill>
                  <a:srgbClr val="000000"/>
                </a:solidFill>
                <a:latin typeface="Arial"/>
                <a:ea typeface="Arial"/>
                <a:cs typeface="Arial"/>
                <a:sym typeface="Arial"/>
              </a:rPr>
              <a:t> </a:t>
            </a:r>
            <a:r>
              <a:rPr b="0" i="0" lang="nl-BE" sz="2000">
                <a:solidFill>
                  <a:srgbClr val="000000"/>
                </a:solidFill>
                <a:latin typeface="Arial"/>
                <a:ea typeface="Arial"/>
                <a:cs typeface="Arial"/>
                <a:sym typeface="Arial"/>
              </a:rPr>
              <a:t>; €8,73 (</a:t>
            </a:r>
            <a:r>
              <a:rPr b="0" i="0" lang="nl-BE" sz="3600">
                <a:solidFill>
                  <a:srgbClr val="000000"/>
                </a:solidFill>
                <a:latin typeface="Arial"/>
                <a:ea typeface="Arial"/>
                <a:cs typeface="Arial"/>
                <a:sym typeface="Arial"/>
              </a:rPr>
              <a:t>€ 3,49/l)</a:t>
            </a:r>
            <a:endParaRPr b="0" i="0" sz="2000">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nl-BE" sz="5400">
                <a:solidFill>
                  <a:srgbClr val="333332"/>
                </a:solidFill>
                <a:latin typeface="Arial"/>
                <a:ea typeface="Arial"/>
                <a:cs typeface="Arial"/>
                <a:sym typeface="Arial"/>
              </a:rPr>
              <a:t>365  Vanille Roomijs 2L</a:t>
            </a:r>
            <a:r>
              <a:rPr b="0" i="0" lang="nl-BE" sz="2000">
                <a:solidFill>
                  <a:srgbClr val="000000"/>
                </a:solidFill>
                <a:latin typeface="Arial"/>
                <a:ea typeface="Arial"/>
                <a:cs typeface="Arial"/>
                <a:sym typeface="Arial"/>
              </a:rPr>
              <a:t> €1,75 (€0,88/l)</a:t>
            </a:r>
            <a:endParaRPr/>
          </a:p>
          <a:p>
            <a:pPr indent="0" lvl="0" marL="0" marR="0" rtl="0" algn="l">
              <a:lnSpc>
                <a:spcPct val="100000"/>
              </a:lnSpc>
              <a:spcBef>
                <a:spcPts val="0"/>
              </a:spcBef>
              <a:spcAft>
                <a:spcPts val="0"/>
              </a:spcAft>
              <a:buClr>
                <a:srgbClr val="000000"/>
              </a:buClr>
              <a:buSzPts val="1100"/>
              <a:buFont typeface="Arial"/>
              <a:buNone/>
            </a:pPr>
            <a:r>
              <a:t/>
            </a:r>
            <a:endParaRPr b="0" i="0" sz="2000">
              <a:solidFill>
                <a:srgbClr val="000000"/>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sz="1200">
              <a:solidFill>
                <a:schemeClr val="dk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9" name="Google Shape;419;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nl-BE" sz="3600">
                <a:solidFill>
                  <a:srgbClr val="000000"/>
                </a:solidFill>
                <a:latin typeface="Arial"/>
                <a:ea typeface="Arial"/>
                <a:cs typeface="Arial"/>
                <a:sym typeface="Arial"/>
              </a:rPr>
              <a:t>Chiquita Bananen € </a:t>
            </a:r>
            <a:r>
              <a:rPr b="0" i="0" lang="nl-BE" sz="2000">
                <a:solidFill>
                  <a:srgbClr val="000000"/>
                </a:solidFill>
                <a:latin typeface="Arial"/>
                <a:ea typeface="Arial"/>
                <a:cs typeface="Arial"/>
                <a:sym typeface="Arial"/>
              </a:rPr>
              <a:t>€2,19/kg</a:t>
            </a:r>
            <a:endParaRPr/>
          </a:p>
          <a:p>
            <a:pPr indent="0" lvl="0" marL="0" marR="0" rtl="0" algn="l">
              <a:lnSpc>
                <a:spcPct val="100000"/>
              </a:lnSpc>
              <a:spcBef>
                <a:spcPts val="0"/>
              </a:spcBef>
              <a:spcAft>
                <a:spcPts val="0"/>
              </a:spcAft>
              <a:buClr>
                <a:srgbClr val="000000"/>
              </a:buClr>
              <a:buSzPts val="1100"/>
              <a:buFont typeface="Arial"/>
              <a:buNone/>
            </a:pPr>
            <a:r>
              <a:rPr b="0" i="0" lang="nl-BE" sz="8000">
                <a:solidFill>
                  <a:srgbClr val="000000"/>
                </a:solidFill>
                <a:latin typeface="Arial"/>
                <a:ea typeface="Arial"/>
                <a:cs typeface="Arial"/>
                <a:sym typeface="Arial"/>
              </a:rPr>
              <a:t>BONI bananen </a:t>
            </a:r>
            <a:r>
              <a:rPr b="0" i="0" lang="nl-BE" sz="2000">
                <a:solidFill>
                  <a:srgbClr val="000000"/>
                </a:solidFill>
                <a:latin typeface="Arial"/>
                <a:ea typeface="Arial"/>
                <a:cs typeface="Arial"/>
                <a:sym typeface="Arial"/>
              </a:rPr>
              <a:t>€1,59/kg</a:t>
            </a:r>
            <a:endParaRPr/>
          </a:p>
          <a:p>
            <a:pPr indent="0" lvl="0" marL="0" marR="0" rtl="0" algn="l">
              <a:lnSpc>
                <a:spcPct val="100000"/>
              </a:lnSpc>
              <a:spcBef>
                <a:spcPts val="0"/>
              </a:spcBef>
              <a:spcAft>
                <a:spcPts val="0"/>
              </a:spcAft>
              <a:buClr>
                <a:srgbClr val="000000"/>
              </a:buClr>
              <a:buSzPts val="1100"/>
              <a:buFont typeface="Arial"/>
              <a:buNone/>
            </a:pPr>
            <a:r>
              <a:t/>
            </a:r>
            <a:endParaRPr b="0" i="0" sz="2000">
              <a:solidFill>
                <a:srgbClr val="000000"/>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sz="1200">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2" name="Google Shape;432;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8" name="Google Shape;438;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4" name="Google Shape;444;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 name="Google Shape;76;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20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 name="Google Shape;90;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nl-BE" sz="900">
                <a:solidFill>
                  <a:schemeClr val="dk1"/>
                </a:solidFill>
              </a:rPr>
              <a:t>Coca cola 1,5l : €2,15</a:t>
            </a:r>
            <a:endParaRPr sz="900"/>
          </a:p>
          <a:p>
            <a:pPr indent="0" lvl="0" marL="0" rtl="0" algn="l">
              <a:lnSpc>
                <a:spcPct val="100000"/>
              </a:lnSpc>
              <a:spcBef>
                <a:spcPts val="0"/>
              </a:spcBef>
              <a:spcAft>
                <a:spcPts val="0"/>
              </a:spcAft>
              <a:buSzPts val="1100"/>
              <a:buNone/>
            </a:pPr>
            <a:r>
              <a:rPr lang="nl-BE" sz="900">
                <a:solidFill>
                  <a:schemeClr val="dk1"/>
                </a:solidFill>
              </a:rPr>
              <a:t>River cola 1,5l : €0,59</a:t>
            </a:r>
            <a:endParaRPr sz="900">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 name="Google Shape;101;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nl-BE" sz="900">
                <a:solidFill>
                  <a:schemeClr val="dk1"/>
                </a:solidFill>
              </a:rPr>
              <a:t>M&amp;M’s Peanut 330g: €3,4</a:t>
            </a:r>
            <a:endParaRPr sz="900"/>
          </a:p>
          <a:p>
            <a:pPr indent="0" lvl="0" marL="0" rtl="0" algn="l">
              <a:lnSpc>
                <a:spcPct val="100000"/>
              </a:lnSpc>
              <a:spcBef>
                <a:spcPts val="0"/>
              </a:spcBef>
              <a:spcAft>
                <a:spcPts val="0"/>
              </a:spcAft>
              <a:buSzPts val="1100"/>
              <a:buNone/>
            </a:pPr>
            <a:r>
              <a:rPr lang="nl-BE" sz="900">
                <a:solidFill>
                  <a:schemeClr val="dk1"/>
                </a:solidFill>
              </a:rPr>
              <a:t>Big hit milk chocolate peanut 300g: €1,69</a:t>
            </a:r>
            <a:endParaRPr sz="90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2" name="Google Shape;112;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nl-BE" sz="900">
                <a:solidFill>
                  <a:schemeClr val="dk1"/>
                </a:solidFill>
              </a:rPr>
              <a:t>Alpro natuur 500g: €1,99</a:t>
            </a:r>
            <a:endParaRPr sz="900"/>
          </a:p>
          <a:p>
            <a:pPr indent="0" lvl="0" marL="0" rtl="0" algn="l">
              <a:lnSpc>
                <a:spcPct val="100000"/>
              </a:lnSpc>
              <a:spcBef>
                <a:spcPts val="0"/>
              </a:spcBef>
              <a:spcAft>
                <a:spcPts val="0"/>
              </a:spcAft>
              <a:buSzPts val="1100"/>
              <a:buNone/>
            </a:pPr>
            <a:r>
              <a:rPr lang="nl-BE" sz="900">
                <a:solidFill>
                  <a:schemeClr val="dk1"/>
                </a:solidFill>
              </a:rPr>
              <a:t>Boni soja 500g: €1,49</a:t>
            </a:r>
            <a:endParaRPr sz="900"/>
          </a:p>
          <a:p>
            <a:pPr indent="0" lvl="0" marL="0" rtl="0" algn="l">
              <a:lnSpc>
                <a:spcPct val="100000"/>
              </a:lnSpc>
              <a:spcBef>
                <a:spcPts val="0"/>
              </a:spcBef>
              <a:spcAft>
                <a:spcPts val="0"/>
              </a:spcAft>
              <a:buSzPts val="1100"/>
              <a:buNone/>
            </a:pPr>
            <a:r>
              <a:t/>
            </a:r>
            <a:endParaRPr sz="900">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 name="Google Shape;123;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nl-BE" sz="900">
                <a:solidFill>
                  <a:srgbClr val="000000"/>
                </a:solidFill>
                <a:latin typeface="Arial"/>
                <a:ea typeface="Arial"/>
                <a:cs typeface="Arial"/>
                <a:sym typeface="Arial"/>
              </a:rPr>
              <a:t>LOTUS pasta speculoos 400g; € 2,49</a:t>
            </a:r>
            <a:endParaRPr b="0" i="0" sz="900">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nl-BE" sz="900">
                <a:solidFill>
                  <a:srgbClr val="000000"/>
                </a:solidFill>
                <a:latin typeface="Arial"/>
                <a:ea typeface="Arial"/>
                <a:cs typeface="Arial"/>
                <a:sym typeface="Arial"/>
              </a:rPr>
              <a:t>BONI speculoospasta creamy 400g: €1,39</a:t>
            </a:r>
            <a:endParaRPr sz="900"/>
          </a:p>
          <a:p>
            <a:pPr indent="0" lvl="0" marL="0" marR="0" rtl="0" algn="l">
              <a:lnSpc>
                <a:spcPct val="100000"/>
              </a:lnSpc>
              <a:spcBef>
                <a:spcPts val="0"/>
              </a:spcBef>
              <a:spcAft>
                <a:spcPts val="0"/>
              </a:spcAft>
              <a:buClr>
                <a:srgbClr val="000000"/>
              </a:buClr>
              <a:buSzPts val="1100"/>
              <a:buFont typeface="Arial"/>
              <a:buNone/>
            </a:pPr>
            <a:r>
              <a:t/>
            </a:r>
            <a:endParaRPr b="0" i="0" sz="900">
              <a:solidFill>
                <a:srgbClr val="000000"/>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sz="900">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4" name="Google Shape;134;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nl-BE" sz="900">
                <a:solidFill>
                  <a:srgbClr val="000000"/>
                </a:solidFill>
                <a:latin typeface="Arial"/>
                <a:ea typeface="Arial"/>
                <a:cs typeface="Arial"/>
                <a:sym typeface="Arial"/>
              </a:rPr>
              <a:t>DREFT PLATINUM Quickwash Original 780ml: €2,49 (€ 3,19/l)</a:t>
            </a:r>
            <a:endParaRPr b="0" i="0" sz="900">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nl-BE" sz="900">
                <a:solidFill>
                  <a:srgbClr val="000000"/>
                </a:solidFill>
                <a:latin typeface="Arial"/>
                <a:ea typeface="Arial"/>
                <a:cs typeface="Arial"/>
                <a:sym typeface="Arial"/>
              </a:rPr>
              <a:t>Essential Afwasmiddel Vruchtenazijn Appel Ontvettend 750 ml; € 1,49 (</a:t>
            </a:r>
            <a:r>
              <a:rPr b="0" i="0" lang="nl-BE" sz="900">
                <a:solidFill>
                  <a:srgbClr val="7E8691"/>
                </a:solidFill>
                <a:latin typeface="Open Sans"/>
                <a:ea typeface="Open Sans"/>
                <a:cs typeface="Open Sans"/>
                <a:sym typeface="Open Sans"/>
              </a:rPr>
              <a:t>1,99€/l)</a:t>
            </a:r>
            <a:endParaRPr b="0" i="0" sz="900">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900">
              <a:solidFill>
                <a:srgbClr val="000000"/>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sz="90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8"/>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38"/>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5" name="Shape 45"/>
        <p:cNvGrpSpPr/>
        <p:nvPr/>
      </p:nvGrpSpPr>
      <p:grpSpPr>
        <a:xfrm>
          <a:off x="0" y="0"/>
          <a:ext cx="0" cy="0"/>
          <a:chOff x="0" y="0"/>
          <a:chExt cx="0" cy="0"/>
        </a:xfrm>
      </p:grpSpPr>
      <p:sp>
        <p:nvSpPr>
          <p:cNvPr id="46" name="Google Shape;46;p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 name="Shape 13"/>
        <p:cNvGrpSpPr/>
        <p:nvPr/>
      </p:nvGrpSpPr>
      <p:grpSpPr>
        <a:xfrm>
          <a:off x="0" y="0"/>
          <a:ext cx="0" cy="0"/>
          <a:chOff x="0" y="0"/>
          <a:chExt cx="0" cy="0"/>
        </a:xfrm>
      </p:grpSpPr>
      <p:sp>
        <p:nvSpPr>
          <p:cNvPr id="14" name="Google Shape;14;p3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3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6" name="Google Shape;16;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7" name="Shape 17"/>
        <p:cNvGrpSpPr/>
        <p:nvPr/>
      </p:nvGrpSpPr>
      <p:grpSpPr>
        <a:xfrm>
          <a:off x="0" y="0"/>
          <a:ext cx="0" cy="0"/>
          <a:chOff x="0" y="0"/>
          <a:chExt cx="0" cy="0"/>
        </a:xfrm>
      </p:grpSpPr>
      <p:sp>
        <p:nvSpPr>
          <p:cNvPr id="18" name="Google Shape;18;p4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9" name="Google Shape;19;p40"/>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0" name="Google Shape;20;p40"/>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1" name="Google Shape;21;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2" name="Shape 22"/>
        <p:cNvGrpSpPr/>
        <p:nvPr/>
      </p:nvGrpSpPr>
      <p:grpSpPr>
        <a:xfrm>
          <a:off x="0" y="0"/>
          <a:ext cx="0" cy="0"/>
          <a:chOff x="0" y="0"/>
          <a:chExt cx="0" cy="0"/>
        </a:xfrm>
      </p:grpSpPr>
      <p:sp>
        <p:nvSpPr>
          <p:cNvPr id="23" name="Google Shape;23;p4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4" name="Google Shape;24;p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5" name="Shape 25"/>
        <p:cNvGrpSpPr/>
        <p:nvPr/>
      </p:nvGrpSpPr>
      <p:grpSpPr>
        <a:xfrm>
          <a:off x="0" y="0"/>
          <a:ext cx="0" cy="0"/>
          <a:chOff x="0" y="0"/>
          <a:chExt cx="0" cy="0"/>
        </a:xfrm>
      </p:grpSpPr>
      <p:sp>
        <p:nvSpPr>
          <p:cNvPr id="26" name="Google Shape;26;p42"/>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27" name="Google Shape;27;p42"/>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8" name="Google Shape;28;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9" name="Shape 29"/>
        <p:cNvGrpSpPr/>
        <p:nvPr/>
      </p:nvGrpSpPr>
      <p:grpSpPr>
        <a:xfrm>
          <a:off x="0" y="0"/>
          <a:ext cx="0" cy="0"/>
          <a:chOff x="0" y="0"/>
          <a:chExt cx="0" cy="0"/>
        </a:xfrm>
      </p:grpSpPr>
      <p:sp>
        <p:nvSpPr>
          <p:cNvPr id="30" name="Google Shape;30;p43"/>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1" name="Google Shape;31;p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2" name="Shape 32"/>
        <p:cNvGrpSpPr/>
        <p:nvPr/>
      </p:nvGrpSpPr>
      <p:grpSpPr>
        <a:xfrm>
          <a:off x="0" y="0"/>
          <a:ext cx="0" cy="0"/>
          <a:chOff x="0" y="0"/>
          <a:chExt cx="0" cy="0"/>
        </a:xfrm>
      </p:grpSpPr>
      <p:sp>
        <p:nvSpPr>
          <p:cNvPr id="33" name="Google Shape;33;p44"/>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 name="Google Shape;34;p44"/>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5" name="Google Shape;35;p44"/>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6" name="Google Shape;36;p44"/>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37" name="Google Shape;37;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8" name="Shape 38"/>
        <p:cNvGrpSpPr/>
        <p:nvPr/>
      </p:nvGrpSpPr>
      <p:grpSpPr>
        <a:xfrm>
          <a:off x="0" y="0"/>
          <a:ext cx="0" cy="0"/>
          <a:chOff x="0" y="0"/>
          <a:chExt cx="0" cy="0"/>
        </a:xfrm>
      </p:grpSpPr>
      <p:sp>
        <p:nvSpPr>
          <p:cNvPr id="39" name="Google Shape;39;p45"/>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40" name="Google Shape;40;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1" name="Shape 41"/>
        <p:cNvGrpSpPr/>
        <p:nvPr/>
      </p:nvGrpSpPr>
      <p:grpSpPr>
        <a:xfrm>
          <a:off x="0" y="0"/>
          <a:ext cx="0" cy="0"/>
          <a:chOff x="0" y="0"/>
          <a:chExt cx="0" cy="0"/>
        </a:xfrm>
      </p:grpSpPr>
      <p:sp>
        <p:nvSpPr>
          <p:cNvPr id="42" name="Google Shape;42;p46"/>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3" name="Google Shape;43;p46"/>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44" name="Google Shape;44;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1.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3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3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BE"/>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image" Target="../media/image2.jpg"/><Relationship Id="rId5" Type="http://schemas.openxmlformats.org/officeDocument/2006/relationships/image" Target="../media/image26.jpg"/><Relationship Id="rId6" Type="http://schemas.openxmlformats.org/officeDocument/2006/relationships/image" Target="../media/image10.png"/><Relationship Id="rId7"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3.png"/><Relationship Id="rId4" Type="http://schemas.openxmlformats.org/officeDocument/2006/relationships/image" Target="../media/image32.png"/><Relationship Id="rId5"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8.png"/><Relationship Id="rId4" Type="http://schemas.openxmlformats.org/officeDocument/2006/relationships/image" Target="../media/image21.png"/><Relationship Id="rId5"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0.png"/><Relationship Id="rId4" Type="http://schemas.openxmlformats.org/officeDocument/2006/relationships/image" Target="../media/image36.png"/><Relationship Id="rId5"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7.png"/><Relationship Id="rId4" Type="http://schemas.openxmlformats.org/officeDocument/2006/relationships/image" Target="../media/image19.png"/><Relationship Id="rId5"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8.png"/><Relationship Id="rId4" Type="http://schemas.openxmlformats.org/officeDocument/2006/relationships/image" Target="../media/image34.png"/><Relationship Id="rId5"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0.png"/><Relationship Id="rId4" Type="http://schemas.openxmlformats.org/officeDocument/2006/relationships/image" Target="../media/image24.png"/><Relationship Id="rId5"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5.jpg"/><Relationship Id="rId4" Type="http://schemas.openxmlformats.org/officeDocument/2006/relationships/image" Target="../media/image37.jpg"/><Relationship Id="rId5"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5.png"/><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5.png"/><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2.png"/></Relationships>
</file>

<file path=ppt/slides/_rels/slide20.xml.rels><?xml version="1.0" encoding="UTF-8" standalone="yes"?><Relationships xmlns="http://schemas.openxmlformats.org/package/2006/relationships"><Relationship Id="rId11" Type="http://schemas.openxmlformats.org/officeDocument/2006/relationships/image" Target="../media/image67.png"/><Relationship Id="rId10" Type="http://schemas.openxmlformats.org/officeDocument/2006/relationships/image" Target="../media/image70.png"/><Relationship Id="rId13" Type="http://schemas.openxmlformats.org/officeDocument/2006/relationships/image" Target="../media/image22.jpg"/><Relationship Id="rId12"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64.png"/><Relationship Id="rId4" Type="http://schemas.openxmlformats.org/officeDocument/2006/relationships/image" Target="../media/image47.png"/><Relationship Id="rId9" Type="http://schemas.openxmlformats.org/officeDocument/2006/relationships/image" Target="../media/image29.png"/><Relationship Id="rId5" Type="http://schemas.openxmlformats.org/officeDocument/2006/relationships/image" Target="../media/image38.jpg"/><Relationship Id="rId6" Type="http://schemas.openxmlformats.org/officeDocument/2006/relationships/image" Target="../media/image46.png"/><Relationship Id="rId7" Type="http://schemas.openxmlformats.org/officeDocument/2006/relationships/image" Target="../media/image31.png"/><Relationship Id="rId8" Type="http://schemas.openxmlformats.org/officeDocument/2006/relationships/image" Target="../media/image5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7.jpg"/><Relationship Id="rId4" Type="http://schemas.openxmlformats.org/officeDocument/2006/relationships/image" Target="../media/image15.png"/><Relationship Id="rId5" Type="http://schemas.openxmlformats.org/officeDocument/2006/relationships/image" Target="../media/image2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2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1.png"/><Relationship Id="rId4" Type="http://schemas.openxmlformats.org/officeDocument/2006/relationships/image" Target="../media/image8.png"/><Relationship Id="rId5" Type="http://schemas.openxmlformats.org/officeDocument/2006/relationships/image" Target="../media/image2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2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4.png"/><Relationship Id="rId4" Type="http://schemas.openxmlformats.org/officeDocument/2006/relationships/image" Target="../media/image23.jpg"/><Relationship Id="rId5" Type="http://schemas.openxmlformats.org/officeDocument/2006/relationships/image" Target="../media/image2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3.png"/><Relationship Id="rId4" Type="http://schemas.openxmlformats.org/officeDocument/2006/relationships/image" Target="../media/image32.png"/><Relationship Id="rId5" Type="http://schemas.openxmlformats.org/officeDocument/2006/relationships/image" Target="../media/image2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8.png"/><Relationship Id="rId4" Type="http://schemas.openxmlformats.org/officeDocument/2006/relationships/image" Target="../media/image21.png"/><Relationship Id="rId5" Type="http://schemas.openxmlformats.org/officeDocument/2006/relationships/image" Target="../media/image2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0.png"/><Relationship Id="rId4" Type="http://schemas.openxmlformats.org/officeDocument/2006/relationships/image" Target="../media/image36.png"/><Relationship Id="rId5" Type="http://schemas.openxmlformats.org/officeDocument/2006/relationships/image" Target="../media/image2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7.png"/><Relationship Id="rId4" Type="http://schemas.openxmlformats.org/officeDocument/2006/relationships/image" Target="../media/image19.png"/><Relationship Id="rId5" Type="http://schemas.openxmlformats.org/officeDocument/2006/relationships/image" Target="../media/image2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8.png"/><Relationship Id="rId4" Type="http://schemas.openxmlformats.org/officeDocument/2006/relationships/image" Target="../media/image34.png"/><Relationship Id="rId5" Type="http://schemas.openxmlformats.org/officeDocument/2006/relationships/image" Target="../media/image2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0.png"/><Relationship Id="rId4" Type="http://schemas.openxmlformats.org/officeDocument/2006/relationships/image" Target="../media/image24.png"/><Relationship Id="rId5" Type="http://schemas.openxmlformats.org/officeDocument/2006/relationships/image" Target="../media/image2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5.jpg"/><Relationship Id="rId4" Type="http://schemas.openxmlformats.org/officeDocument/2006/relationships/image" Target="../media/image37.jpg"/><Relationship Id="rId5" Type="http://schemas.openxmlformats.org/officeDocument/2006/relationships/image" Target="../media/image2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2.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2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33.png"/><Relationship Id="rId5"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7.jpg"/><Relationship Id="rId4" Type="http://schemas.openxmlformats.org/officeDocument/2006/relationships/image" Target="../media/image15.png"/><Relationship Id="rId5"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8.png"/><Relationship Id="rId5"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23.jpg"/><Relationship Id="rId5"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0" name="Shape 50"/>
        <p:cNvGrpSpPr/>
        <p:nvPr/>
      </p:nvGrpSpPr>
      <p:grpSpPr>
        <a:xfrm>
          <a:off x="0" y="0"/>
          <a:ext cx="0" cy="0"/>
          <a:chOff x="0" y="0"/>
          <a:chExt cx="0" cy="0"/>
        </a:xfrm>
      </p:grpSpPr>
      <p:sp>
        <p:nvSpPr>
          <p:cNvPr id="51" name="Google Shape;51;g308f36edad5_1_0"/>
          <p:cNvSpPr/>
          <p:nvPr/>
        </p:nvSpPr>
        <p:spPr>
          <a:xfrm>
            <a:off x="293225" y="152399"/>
            <a:ext cx="2687100" cy="2323200"/>
          </a:xfrm>
          <a:prstGeom prst="rect">
            <a:avLst/>
          </a:prstGeom>
          <a:solidFill>
            <a:srgbClr val="9E8C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nl-BE" sz="1400" u="none" cap="none" strike="noStrike">
                <a:solidFill>
                  <a:schemeClr val="lt1"/>
                </a:solidFill>
                <a:latin typeface="Arial"/>
                <a:ea typeface="Arial"/>
                <a:cs typeface="Arial"/>
                <a:sym typeface="Arial"/>
              </a:rPr>
              <a:t>PIMP JE KAMER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 name="Google Shape;52;g308f36edad5_1_0"/>
          <p:cNvSpPr/>
          <p:nvPr/>
        </p:nvSpPr>
        <p:spPr>
          <a:xfrm>
            <a:off x="6163675" y="152399"/>
            <a:ext cx="2687100" cy="2323200"/>
          </a:xfrm>
          <a:prstGeom prst="rect">
            <a:avLst/>
          </a:prstGeom>
          <a:solidFill>
            <a:srgbClr val="63D9C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nl-BE" sz="1400" u="none" cap="none" strike="noStrike">
                <a:solidFill>
                  <a:schemeClr val="lt1"/>
                </a:solidFill>
                <a:latin typeface="Arial"/>
                <a:ea typeface="Arial"/>
                <a:cs typeface="Arial"/>
                <a:sym typeface="Arial"/>
              </a:rPr>
              <a:t>KIES JE GADGET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 name="Google Shape;53;g308f36edad5_1_0"/>
          <p:cNvSpPr/>
          <p:nvPr/>
        </p:nvSpPr>
        <p:spPr>
          <a:xfrm>
            <a:off x="293225" y="2760800"/>
            <a:ext cx="2687100" cy="2230200"/>
          </a:xfrm>
          <a:prstGeom prst="rect">
            <a:avLst/>
          </a:prstGeom>
          <a:solidFill>
            <a:srgbClr val="FD767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nl-BE" sz="1400" u="none" cap="none" strike="noStrike">
                <a:solidFill>
                  <a:schemeClr val="lt1"/>
                </a:solidFill>
                <a:latin typeface="Arial"/>
                <a:ea typeface="Arial"/>
                <a:cs typeface="Arial"/>
                <a:sym typeface="Arial"/>
              </a:rPr>
              <a:t>RELAX! </a:t>
            </a:r>
            <a:endParaRPr b="0" i="0" sz="1400" u="none" cap="none" strike="noStrike">
              <a:solidFill>
                <a:schemeClr val="lt1"/>
              </a:solidFill>
              <a:latin typeface="Arial"/>
              <a:ea typeface="Arial"/>
              <a:cs typeface="Arial"/>
              <a:sym typeface="Arial"/>
            </a:endParaRPr>
          </a:p>
        </p:txBody>
      </p:sp>
      <p:pic>
        <p:nvPicPr>
          <p:cNvPr descr="Free Record Vintage photo and picture" id="54" name="Google Shape;54;g308f36edad5_1_0"/>
          <p:cNvPicPr preferRelativeResize="0"/>
          <p:nvPr/>
        </p:nvPicPr>
        <p:blipFill rotWithShape="1">
          <a:blip r:embed="rId3">
            <a:alphaModFix/>
          </a:blip>
          <a:srcRect b="0" l="0" r="4324" t="0"/>
          <a:stretch/>
        </p:blipFill>
        <p:spPr>
          <a:xfrm>
            <a:off x="435585" y="296589"/>
            <a:ext cx="2402380" cy="1673612"/>
          </a:xfrm>
          <a:prstGeom prst="rect">
            <a:avLst/>
          </a:prstGeom>
          <a:noFill/>
          <a:ln>
            <a:noFill/>
          </a:ln>
        </p:spPr>
      </p:pic>
      <p:pic>
        <p:nvPicPr>
          <p:cNvPr descr="Free Bowling Colorful photo and picture" id="55" name="Google Shape;55;g308f36edad5_1_0"/>
          <p:cNvPicPr preferRelativeResize="0"/>
          <p:nvPr/>
        </p:nvPicPr>
        <p:blipFill rotWithShape="1">
          <a:blip r:embed="rId4">
            <a:alphaModFix/>
          </a:blip>
          <a:srcRect b="0" l="0" r="0" t="0"/>
          <a:stretch/>
        </p:blipFill>
        <p:spPr>
          <a:xfrm>
            <a:off x="435585" y="2899317"/>
            <a:ext cx="2402381" cy="1601586"/>
          </a:xfrm>
          <a:prstGeom prst="rect">
            <a:avLst/>
          </a:prstGeom>
          <a:noFill/>
          <a:ln>
            <a:noFill/>
          </a:ln>
        </p:spPr>
      </p:pic>
      <p:pic>
        <p:nvPicPr>
          <p:cNvPr descr="Free Apple Smartphone photo and picture" id="56" name="Google Shape;56;g308f36edad5_1_0"/>
          <p:cNvPicPr preferRelativeResize="0"/>
          <p:nvPr/>
        </p:nvPicPr>
        <p:blipFill rotWithShape="1">
          <a:blip r:embed="rId5">
            <a:alphaModFix/>
          </a:blip>
          <a:srcRect b="0" l="0" r="0" t="0"/>
          <a:stretch/>
        </p:blipFill>
        <p:spPr>
          <a:xfrm>
            <a:off x="6302846" y="296589"/>
            <a:ext cx="2405568" cy="1603712"/>
          </a:xfrm>
          <a:prstGeom prst="rect">
            <a:avLst/>
          </a:prstGeom>
          <a:noFill/>
          <a:ln>
            <a:noFill/>
          </a:ln>
        </p:spPr>
      </p:pic>
      <p:sp>
        <p:nvSpPr>
          <p:cNvPr id="57" name="Google Shape;57;g308f36edad5_1_0"/>
          <p:cNvSpPr/>
          <p:nvPr/>
        </p:nvSpPr>
        <p:spPr>
          <a:xfrm>
            <a:off x="6163675" y="2760800"/>
            <a:ext cx="2687100" cy="2230200"/>
          </a:xfrm>
          <a:prstGeom prst="rect">
            <a:avLst/>
          </a:prstGeom>
          <a:solidFill>
            <a:srgbClr val="FFE87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nl-BE" sz="1400" u="none" cap="none" strike="noStrike">
                <a:solidFill>
                  <a:schemeClr val="lt1"/>
                </a:solidFill>
                <a:latin typeface="Arial"/>
                <a:ea typeface="Arial"/>
                <a:cs typeface="Arial"/>
                <a:sym typeface="Arial"/>
              </a:rPr>
              <a:t>WERK JE IN HET ZWEET</a:t>
            </a:r>
            <a:endParaRPr b="0" i="0" sz="1400" u="none" cap="none" strike="noStrike">
              <a:solidFill>
                <a:schemeClr val="lt1"/>
              </a:solidFill>
              <a:latin typeface="Arial"/>
              <a:ea typeface="Arial"/>
              <a:cs typeface="Arial"/>
              <a:sym typeface="Arial"/>
            </a:endParaRPr>
          </a:p>
        </p:txBody>
      </p:sp>
      <p:pic>
        <p:nvPicPr>
          <p:cNvPr id="58" name="Google Shape;58;g308f36edad5_1_0"/>
          <p:cNvPicPr preferRelativeResize="0"/>
          <p:nvPr/>
        </p:nvPicPr>
        <p:blipFill rotWithShape="1">
          <a:blip r:embed="rId6">
            <a:alphaModFix/>
          </a:blip>
          <a:srcRect b="0" l="0" r="0" t="0"/>
          <a:stretch/>
        </p:blipFill>
        <p:spPr>
          <a:xfrm>
            <a:off x="3327188" y="13598"/>
            <a:ext cx="2497310" cy="5101267"/>
          </a:xfrm>
          <a:prstGeom prst="rect">
            <a:avLst/>
          </a:prstGeom>
          <a:noFill/>
          <a:ln>
            <a:noFill/>
          </a:ln>
        </p:spPr>
      </p:pic>
      <p:pic>
        <p:nvPicPr>
          <p:cNvPr id="59" name="Google Shape;59;g308f36edad5_1_0"/>
          <p:cNvPicPr preferRelativeResize="0"/>
          <p:nvPr/>
        </p:nvPicPr>
        <p:blipFill rotWithShape="1">
          <a:blip r:embed="rId7">
            <a:alphaModFix/>
          </a:blip>
          <a:srcRect b="0" l="0" r="0" t="0"/>
          <a:stretch/>
        </p:blipFill>
        <p:spPr>
          <a:xfrm>
            <a:off x="6302846" y="2899317"/>
            <a:ext cx="2405569" cy="160158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10"/>
          <p:cNvSpPr/>
          <p:nvPr/>
        </p:nvSpPr>
        <p:spPr>
          <a:xfrm>
            <a:off x="182881" y="182730"/>
            <a:ext cx="4250130" cy="3745532"/>
          </a:xfrm>
          <a:prstGeom prst="rect">
            <a:avLst/>
          </a:prstGeom>
          <a:noFill/>
          <a:ln cap="flat" cmpd="sng" w="2540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48" name="Google Shape;148;p10"/>
          <p:cNvSpPr/>
          <p:nvPr/>
        </p:nvSpPr>
        <p:spPr>
          <a:xfrm>
            <a:off x="4710989" y="182730"/>
            <a:ext cx="4250130" cy="3745532"/>
          </a:xfrm>
          <a:prstGeom prst="rect">
            <a:avLst/>
          </a:prstGeom>
          <a:noFill/>
          <a:ln cap="flat" cmpd="sng" w="25400">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149" name="Google Shape;149;p10"/>
          <p:cNvPicPr preferRelativeResize="0"/>
          <p:nvPr/>
        </p:nvPicPr>
        <p:blipFill rotWithShape="1">
          <a:blip r:embed="rId3">
            <a:alphaModFix/>
          </a:blip>
          <a:srcRect b="0" l="0" r="0" t="0"/>
          <a:stretch/>
        </p:blipFill>
        <p:spPr>
          <a:xfrm>
            <a:off x="1866621" y="467996"/>
            <a:ext cx="882650" cy="3175000"/>
          </a:xfrm>
          <a:prstGeom prst="rect">
            <a:avLst/>
          </a:prstGeom>
          <a:noFill/>
          <a:ln>
            <a:noFill/>
          </a:ln>
        </p:spPr>
      </p:pic>
      <p:pic>
        <p:nvPicPr>
          <p:cNvPr id="150" name="Google Shape;150;p10"/>
          <p:cNvPicPr preferRelativeResize="0"/>
          <p:nvPr/>
        </p:nvPicPr>
        <p:blipFill rotWithShape="1">
          <a:blip r:embed="rId4">
            <a:alphaModFix/>
          </a:blip>
          <a:srcRect b="0" l="0" r="0" t="0"/>
          <a:stretch/>
        </p:blipFill>
        <p:spPr>
          <a:xfrm>
            <a:off x="5100085" y="467996"/>
            <a:ext cx="3384550" cy="3384550"/>
          </a:xfrm>
          <a:prstGeom prst="rect">
            <a:avLst/>
          </a:prstGeom>
          <a:noFill/>
          <a:ln>
            <a:noFill/>
          </a:ln>
        </p:spPr>
      </p:pic>
      <p:sp>
        <p:nvSpPr>
          <p:cNvPr id="151" name="Google Shape;151;p10"/>
          <p:cNvSpPr/>
          <p:nvPr/>
        </p:nvSpPr>
        <p:spPr>
          <a:xfrm>
            <a:off x="1028" y="4279675"/>
            <a:ext cx="9144000" cy="863700"/>
          </a:xfrm>
          <a:prstGeom prst="rect">
            <a:avLst/>
          </a:prstGeom>
          <a:solidFill>
            <a:srgbClr val="9E8C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p10"/>
          <p:cNvSpPr/>
          <p:nvPr/>
        </p:nvSpPr>
        <p:spPr>
          <a:xfrm>
            <a:off x="0" y="4103469"/>
            <a:ext cx="9144000" cy="177300"/>
          </a:xfrm>
          <a:prstGeom prst="rect">
            <a:avLst/>
          </a:prstGeom>
          <a:solidFill>
            <a:srgbClr val="63D9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3" name="Google Shape;153;p10"/>
          <p:cNvPicPr preferRelativeResize="0"/>
          <p:nvPr/>
        </p:nvPicPr>
        <p:blipFill rotWithShape="1">
          <a:blip r:embed="rId5">
            <a:alphaModFix/>
          </a:blip>
          <a:srcRect b="0" l="0" r="0" t="0"/>
          <a:stretch/>
        </p:blipFill>
        <p:spPr>
          <a:xfrm>
            <a:off x="6684325" y="4287758"/>
            <a:ext cx="2459675" cy="8475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11"/>
          <p:cNvSpPr/>
          <p:nvPr/>
        </p:nvSpPr>
        <p:spPr>
          <a:xfrm>
            <a:off x="182881" y="182730"/>
            <a:ext cx="4250130" cy="3745532"/>
          </a:xfrm>
          <a:prstGeom prst="rect">
            <a:avLst/>
          </a:prstGeom>
          <a:noFill/>
          <a:ln cap="flat" cmpd="sng" w="2540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59" name="Google Shape;159;p11"/>
          <p:cNvSpPr/>
          <p:nvPr/>
        </p:nvSpPr>
        <p:spPr>
          <a:xfrm>
            <a:off x="4710989" y="182730"/>
            <a:ext cx="4250130" cy="3745532"/>
          </a:xfrm>
          <a:prstGeom prst="rect">
            <a:avLst/>
          </a:prstGeom>
          <a:noFill/>
          <a:ln cap="flat" cmpd="sng" w="25400">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160" name="Google Shape;160;p11"/>
          <p:cNvPicPr preferRelativeResize="0"/>
          <p:nvPr/>
        </p:nvPicPr>
        <p:blipFill rotWithShape="1">
          <a:blip r:embed="rId3">
            <a:alphaModFix/>
          </a:blip>
          <a:srcRect b="0" l="0" r="0" t="0"/>
          <a:stretch/>
        </p:blipFill>
        <p:spPr>
          <a:xfrm>
            <a:off x="5767787" y="544576"/>
            <a:ext cx="2049145" cy="3076794"/>
          </a:xfrm>
          <a:prstGeom prst="rect">
            <a:avLst/>
          </a:prstGeom>
          <a:noFill/>
          <a:ln>
            <a:noFill/>
          </a:ln>
        </p:spPr>
      </p:pic>
      <p:pic>
        <p:nvPicPr>
          <p:cNvPr id="161" name="Google Shape;161;p11"/>
          <p:cNvPicPr preferRelativeResize="0"/>
          <p:nvPr/>
        </p:nvPicPr>
        <p:blipFill rotWithShape="1">
          <a:blip r:embed="rId4">
            <a:alphaModFix/>
          </a:blip>
          <a:srcRect b="0" l="0" r="0" t="0"/>
          <a:stretch/>
        </p:blipFill>
        <p:spPr>
          <a:xfrm>
            <a:off x="1156797" y="544576"/>
            <a:ext cx="2302298" cy="3153833"/>
          </a:xfrm>
          <a:prstGeom prst="rect">
            <a:avLst/>
          </a:prstGeom>
          <a:noFill/>
          <a:ln>
            <a:noFill/>
          </a:ln>
        </p:spPr>
      </p:pic>
      <p:sp>
        <p:nvSpPr>
          <p:cNvPr id="162" name="Google Shape;162;p11"/>
          <p:cNvSpPr/>
          <p:nvPr/>
        </p:nvSpPr>
        <p:spPr>
          <a:xfrm>
            <a:off x="1028" y="4279675"/>
            <a:ext cx="9144000" cy="863700"/>
          </a:xfrm>
          <a:prstGeom prst="rect">
            <a:avLst/>
          </a:prstGeom>
          <a:solidFill>
            <a:srgbClr val="9E8C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 name="Google Shape;163;p11"/>
          <p:cNvSpPr/>
          <p:nvPr/>
        </p:nvSpPr>
        <p:spPr>
          <a:xfrm>
            <a:off x="0" y="4103469"/>
            <a:ext cx="9144000" cy="177300"/>
          </a:xfrm>
          <a:prstGeom prst="rect">
            <a:avLst/>
          </a:prstGeom>
          <a:solidFill>
            <a:srgbClr val="63D9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4" name="Google Shape;164;p11"/>
          <p:cNvPicPr preferRelativeResize="0"/>
          <p:nvPr/>
        </p:nvPicPr>
        <p:blipFill rotWithShape="1">
          <a:blip r:embed="rId5">
            <a:alphaModFix/>
          </a:blip>
          <a:srcRect b="0" l="0" r="0" t="0"/>
          <a:stretch/>
        </p:blipFill>
        <p:spPr>
          <a:xfrm>
            <a:off x="6684325" y="4287758"/>
            <a:ext cx="2459675" cy="8475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12"/>
          <p:cNvSpPr/>
          <p:nvPr/>
        </p:nvSpPr>
        <p:spPr>
          <a:xfrm>
            <a:off x="182881" y="182730"/>
            <a:ext cx="4250130" cy="3745532"/>
          </a:xfrm>
          <a:prstGeom prst="rect">
            <a:avLst/>
          </a:prstGeom>
          <a:noFill/>
          <a:ln cap="flat" cmpd="sng" w="2540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70" name="Google Shape;170;p12"/>
          <p:cNvSpPr/>
          <p:nvPr/>
        </p:nvSpPr>
        <p:spPr>
          <a:xfrm>
            <a:off x="4710989" y="182730"/>
            <a:ext cx="4250130" cy="3745532"/>
          </a:xfrm>
          <a:prstGeom prst="rect">
            <a:avLst/>
          </a:prstGeom>
          <a:noFill/>
          <a:ln cap="flat" cmpd="sng" w="25400">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171" name="Google Shape;171;p12"/>
          <p:cNvPicPr preferRelativeResize="0"/>
          <p:nvPr/>
        </p:nvPicPr>
        <p:blipFill rotWithShape="1">
          <a:blip r:embed="rId3">
            <a:alphaModFix/>
          </a:blip>
          <a:srcRect b="0" l="0" r="0" t="0"/>
          <a:stretch/>
        </p:blipFill>
        <p:spPr>
          <a:xfrm>
            <a:off x="5254828" y="474270"/>
            <a:ext cx="3162452" cy="3162452"/>
          </a:xfrm>
          <a:prstGeom prst="rect">
            <a:avLst/>
          </a:prstGeom>
          <a:noFill/>
          <a:ln>
            <a:noFill/>
          </a:ln>
        </p:spPr>
      </p:pic>
      <p:pic>
        <p:nvPicPr>
          <p:cNvPr id="172" name="Google Shape;172;p12"/>
          <p:cNvPicPr preferRelativeResize="0"/>
          <p:nvPr/>
        </p:nvPicPr>
        <p:blipFill rotWithShape="1">
          <a:blip r:embed="rId4">
            <a:alphaModFix/>
          </a:blip>
          <a:srcRect b="0" l="0" r="0" t="0"/>
          <a:stretch/>
        </p:blipFill>
        <p:spPr>
          <a:xfrm>
            <a:off x="1382010" y="630979"/>
            <a:ext cx="1851871" cy="2849033"/>
          </a:xfrm>
          <a:prstGeom prst="rect">
            <a:avLst/>
          </a:prstGeom>
          <a:noFill/>
          <a:ln>
            <a:noFill/>
          </a:ln>
        </p:spPr>
      </p:pic>
      <p:sp>
        <p:nvSpPr>
          <p:cNvPr id="173" name="Google Shape;173;p12"/>
          <p:cNvSpPr/>
          <p:nvPr/>
        </p:nvSpPr>
        <p:spPr>
          <a:xfrm>
            <a:off x="1028" y="4279675"/>
            <a:ext cx="9144000" cy="863700"/>
          </a:xfrm>
          <a:prstGeom prst="rect">
            <a:avLst/>
          </a:prstGeom>
          <a:solidFill>
            <a:srgbClr val="9E8C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 name="Google Shape;174;p12"/>
          <p:cNvSpPr/>
          <p:nvPr/>
        </p:nvSpPr>
        <p:spPr>
          <a:xfrm>
            <a:off x="0" y="4103469"/>
            <a:ext cx="9144000" cy="177300"/>
          </a:xfrm>
          <a:prstGeom prst="rect">
            <a:avLst/>
          </a:prstGeom>
          <a:solidFill>
            <a:srgbClr val="63D9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5" name="Google Shape;175;p12"/>
          <p:cNvPicPr preferRelativeResize="0"/>
          <p:nvPr/>
        </p:nvPicPr>
        <p:blipFill rotWithShape="1">
          <a:blip r:embed="rId5">
            <a:alphaModFix/>
          </a:blip>
          <a:srcRect b="0" l="0" r="0" t="0"/>
          <a:stretch/>
        </p:blipFill>
        <p:spPr>
          <a:xfrm>
            <a:off x="6684325" y="4287758"/>
            <a:ext cx="2459675" cy="8475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13"/>
          <p:cNvSpPr/>
          <p:nvPr/>
        </p:nvSpPr>
        <p:spPr>
          <a:xfrm>
            <a:off x="182881" y="182730"/>
            <a:ext cx="4250130" cy="3745532"/>
          </a:xfrm>
          <a:prstGeom prst="rect">
            <a:avLst/>
          </a:prstGeom>
          <a:noFill/>
          <a:ln cap="flat" cmpd="sng" w="2540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81" name="Google Shape;181;p13"/>
          <p:cNvSpPr/>
          <p:nvPr/>
        </p:nvSpPr>
        <p:spPr>
          <a:xfrm>
            <a:off x="4710989" y="182730"/>
            <a:ext cx="4250130" cy="3745532"/>
          </a:xfrm>
          <a:prstGeom prst="rect">
            <a:avLst/>
          </a:prstGeom>
          <a:noFill/>
          <a:ln cap="flat" cmpd="sng" w="25400">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182" name="Google Shape;182;p13"/>
          <p:cNvPicPr preferRelativeResize="0"/>
          <p:nvPr/>
        </p:nvPicPr>
        <p:blipFill rotWithShape="1">
          <a:blip r:embed="rId3">
            <a:alphaModFix/>
          </a:blip>
          <a:srcRect b="0" l="0" r="0" t="0"/>
          <a:stretch/>
        </p:blipFill>
        <p:spPr>
          <a:xfrm>
            <a:off x="1240536" y="311362"/>
            <a:ext cx="2134819" cy="3488267"/>
          </a:xfrm>
          <a:prstGeom prst="rect">
            <a:avLst/>
          </a:prstGeom>
          <a:noFill/>
          <a:ln>
            <a:noFill/>
          </a:ln>
        </p:spPr>
      </p:pic>
      <p:pic>
        <p:nvPicPr>
          <p:cNvPr id="183" name="Google Shape;183;p13"/>
          <p:cNvPicPr preferRelativeResize="0"/>
          <p:nvPr/>
        </p:nvPicPr>
        <p:blipFill rotWithShape="1">
          <a:blip r:embed="rId4">
            <a:alphaModFix/>
          </a:blip>
          <a:srcRect b="0" l="0" r="0" t="0"/>
          <a:stretch/>
        </p:blipFill>
        <p:spPr>
          <a:xfrm>
            <a:off x="5108811" y="345144"/>
            <a:ext cx="3454485" cy="3454485"/>
          </a:xfrm>
          <a:prstGeom prst="rect">
            <a:avLst/>
          </a:prstGeom>
          <a:noFill/>
          <a:ln>
            <a:noFill/>
          </a:ln>
        </p:spPr>
      </p:pic>
      <p:sp>
        <p:nvSpPr>
          <p:cNvPr id="184" name="Google Shape;184;p13"/>
          <p:cNvSpPr/>
          <p:nvPr/>
        </p:nvSpPr>
        <p:spPr>
          <a:xfrm>
            <a:off x="1028" y="4279675"/>
            <a:ext cx="9144000" cy="863700"/>
          </a:xfrm>
          <a:prstGeom prst="rect">
            <a:avLst/>
          </a:prstGeom>
          <a:solidFill>
            <a:srgbClr val="9E8C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p13"/>
          <p:cNvSpPr/>
          <p:nvPr/>
        </p:nvSpPr>
        <p:spPr>
          <a:xfrm>
            <a:off x="0" y="4103469"/>
            <a:ext cx="9144000" cy="177300"/>
          </a:xfrm>
          <a:prstGeom prst="rect">
            <a:avLst/>
          </a:prstGeom>
          <a:solidFill>
            <a:srgbClr val="63D9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6" name="Google Shape;186;p13"/>
          <p:cNvPicPr preferRelativeResize="0"/>
          <p:nvPr/>
        </p:nvPicPr>
        <p:blipFill rotWithShape="1">
          <a:blip r:embed="rId5">
            <a:alphaModFix/>
          </a:blip>
          <a:srcRect b="0" l="0" r="0" t="0"/>
          <a:stretch/>
        </p:blipFill>
        <p:spPr>
          <a:xfrm>
            <a:off x="6684325" y="4287758"/>
            <a:ext cx="2459675" cy="8475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14"/>
          <p:cNvSpPr/>
          <p:nvPr/>
        </p:nvSpPr>
        <p:spPr>
          <a:xfrm>
            <a:off x="182881" y="182730"/>
            <a:ext cx="4250130" cy="3745532"/>
          </a:xfrm>
          <a:prstGeom prst="rect">
            <a:avLst/>
          </a:prstGeom>
          <a:noFill/>
          <a:ln cap="flat" cmpd="sng" w="2540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92" name="Google Shape;192;p14"/>
          <p:cNvSpPr/>
          <p:nvPr/>
        </p:nvSpPr>
        <p:spPr>
          <a:xfrm>
            <a:off x="4710989" y="182730"/>
            <a:ext cx="4250130" cy="3745532"/>
          </a:xfrm>
          <a:prstGeom prst="rect">
            <a:avLst/>
          </a:prstGeom>
          <a:noFill/>
          <a:ln cap="flat" cmpd="sng" w="25400">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193" name="Google Shape;193;p14"/>
          <p:cNvPicPr preferRelativeResize="0"/>
          <p:nvPr/>
        </p:nvPicPr>
        <p:blipFill rotWithShape="1">
          <a:blip r:embed="rId3">
            <a:alphaModFix/>
          </a:blip>
          <a:srcRect b="0" l="0" r="0" t="0"/>
          <a:stretch/>
        </p:blipFill>
        <p:spPr>
          <a:xfrm>
            <a:off x="1241226" y="841357"/>
            <a:ext cx="2133439" cy="2680200"/>
          </a:xfrm>
          <a:prstGeom prst="rect">
            <a:avLst/>
          </a:prstGeom>
          <a:noFill/>
          <a:ln>
            <a:noFill/>
          </a:ln>
        </p:spPr>
      </p:pic>
      <p:pic>
        <p:nvPicPr>
          <p:cNvPr id="194" name="Google Shape;194;p14"/>
          <p:cNvPicPr preferRelativeResize="0"/>
          <p:nvPr/>
        </p:nvPicPr>
        <p:blipFill rotWithShape="1">
          <a:blip r:embed="rId4">
            <a:alphaModFix/>
          </a:blip>
          <a:srcRect b="0" l="0" r="0" t="0"/>
          <a:stretch/>
        </p:blipFill>
        <p:spPr>
          <a:xfrm>
            <a:off x="5681529" y="736598"/>
            <a:ext cx="2221661" cy="2954337"/>
          </a:xfrm>
          <a:prstGeom prst="rect">
            <a:avLst/>
          </a:prstGeom>
          <a:noFill/>
          <a:ln>
            <a:noFill/>
          </a:ln>
        </p:spPr>
      </p:pic>
      <p:sp>
        <p:nvSpPr>
          <p:cNvPr id="195" name="Google Shape;195;p14"/>
          <p:cNvSpPr/>
          <p:nvPr/>
        </p:nvSpPr>
        <p:spPr>
          <a:xfrm>
            <a:off x="1028" y="4279675"/>
            <a:ext cx="9144000" cy="863700"/>
          </a:xfrm>
          <a:prstGeom prst="rect">
            <a:avLst/>
          </a:prstGeom>
          <a:solidFill>
            <a:srgbClr val="9E8C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p14"/>
          <p:cNvSpPr/>
          <p:nvPr/>
        </p:nvSpPr>
        <p:spPr>
          <a:xfrm>
            <a:off x="0" y="4103469"/>
            <a:ext cx="9144000" cy="177300"/>
          </a:xfrm>
          <a:prstGeom prst="rect">
            <a:avLst/>
          </a:prstGeom>
          <a:solidFill>
            <a:srgbClr val="63D9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7" name="Google Shape;197;p14"/>
          <p:cNvPicPr preferRelativeResize="0"/>
          <p:nvPr/>
        </p:nvPicPr>
        <p:blipFill rotWithShape="1">
          <a:blip r:embed="rId5">
            <a:alphaModFix/>
          </a:blip>
          <a:srcRect b="0" l="0" r="0" t="0"/>
          <a:stretch/>
        </p:blipFill>
        <p:spPr>
          <a:xfrm>
            <a:off x="6684325" y="4287758"/>
            <a:ext cx="2459675" cy="8475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15"/>
          <p:cNvSpPr/>
          <p:nvPr/>
        </p:nvSpPr>
        <p:spPr>
          <a:xfrm>
            <a:off x="182881" y="182730"/>
            <a:ext cx="4250130" cy="3745532"/>
          </a:xfrm>
          <a:prstGeom prst="rect">
            <a:avLst/>
          </a:prstGeom>
          <a:noFill/>
          <a:ln cap="flat" cmpd="sng" w="2540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03" name="Google Shape;203;p15"/>
          <p:cNvSpPr/>
          <p:nvPr/>
        </p:nvSpPr>
        <p:spPr>
          <a:xfrm>
            <a:off x="4710989" y="182730"/>
            <a:ext cx="4250130" cy="3745532"/>
          </a:xfrm>
          <a:prstGeom prst="rect">
            <a:avLst/>
          </a:prstGeom>
          <a:noFill/>
          <a:ln cap="flat" cmpd="sng" w="25400">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204" name="Google Shape;204;p15"/>
          <p:cNvPicPr preferRelativeResize="0"/>
          <p:nvPr/>
        </p:nvPicPr>
        <p:blipFill rotWithShape="1">
          <a:blip r:embed="rId3">
            <a:alphaModFix/>
          </a:blip>
          <a:srcRect b="0" l="0" r="0" t="0"/>
          <a:stretch/>
        </p:blipFill>
        <p:spPr>
          <a:xfrm>
            <a:off x="488951" y="597386"/>
            <a:ext cx="3600449" cy="2801149"/>
          </a:xfrm>
          <a:prstGeom prst="rect">
            <a:avLst/>
          </a:prstGeom>
          <a:noFill/>
          <a:ln>
            <a:noFill/>
          </a:ln>
        </p:spPr>
      </p:pic>
      <p:pic>
        <p:nvPicPr>
          <p:cNvPr id="205" name="Google Shape;205;p15"/>
          <p:cNvPicPr preferRelativeResize="0"/>
          <p:nvPr/>
        </p:nvPicPr>
        <p:blipFill rotWithShape="1">
          <a:blip r:embed="rId4">
            <a:alphaModFix/>
          </a:blip>
          <a:srcRect b="0" l="0" r="0" t="0"/>
          <a:stretch/>
        </p:blipFill>
        <p:spPr>
          <a:xfrm>
            <a:off x="5179459" y="376078"/>
            <a:ext cx="3365523" cy="3365523"/>
          </a:xfrm>
          <a:prstGeom prst="rect">
            <a:avLst/>
          </a:prstGeom>
          <a:noFill/>
          <a:ln>
            <a:noFill/>
          </a:ln>
        </p:spPr>
      </p:pic>
      <p:sp>
        <p:nvSpPr>
          <p:cNvPr id="206" name="Google Shape;206;p15"/>
          <p:cNvSpPr/>
          <p:nvPr/>
        </p:nvSpPr>
        <p:spPr>
          <a:xfrm>
            <a:off x="1028" y="4279675"/>
            <a:ext cx="9144000" cy="863700"/>
          </a:xfrm>
          <a:prstGeom prst="rect">
            <a:avLst/>
          </a:prstGeom>
          <a:solidFill>
            <a:srgbClr val="9E8C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 name="Google Shape;207;p15"/>
          <p:cNvSpPr/>
          <p:nvPr/>
        </p:nvSpPr>
        <p:spPr>
          <a:xfrm>
            <a:off x="0" y="4103469"/>
            <a:ext cx="9144000" cy="177300"/>
          </a:xfrm>
          <a:prstGeom prst="rect">
            <a:avLst/>
          </a:prstGeom>
          <a:solidFill>
            <a:srgbClr val="63D9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8" name="Google Shape;208;p15"/>
          <p:cNvPicPr preferRelativeResize="0"/>
          <p:nvPr/>
        </p:nvPicPr>
        <p:blipFill rotWithShape="1">
          <a:blip r:embed="rId5">
            <a:alphaModFix/>
          </a:blip>
          <a:srcRect b="0" l="0" r="0" t="0"/>
          <a:stretch/>
        </p:blipFill>
        <p:spPr>
          <a:xfrm>
            <a:off x="6684325" y="4287758"/>
            <a:ext cx="2459675" cy="8475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16"/>
          <p:cNvSpPr/>
          <p:nvPr/>
        </p:nvSpPr>
        <p:spPr>
          <a:xfrm>
            <a:off x="182881" y="182730"/>
            <a:ext cx="4250130" cy="3745532"/>
          </a:xfrm>
          <a:prstGeom prst="rect">
            <a:avLst/>
          </a:prstGeom>
          <a:noFill/>
          <a:ln cap="flat" cmpd="sng" w="2540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14" name="Google Shape;214;p16"/>
          <p:cNvSpPr/>
          <p:nvPr/>
        </p:nvSpPr>
        <p:spPr>
          <a:xfrm>
            <a:off x="4710989" y="182730"/>
            <a:ext cx="4250130" cy="3745532"/>
          </a:xfrm>
          <a:prstGeom prst="rect">
            <a:avLst/>
          </a:prstGeom>
          <a:noFill/>
          <a:ln cap="flat" cmpd="sng" w="25400">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BONI bananen" id="215" name="Google Shape;215;p16"/>
          <p:cNvPicPr preferRelativeResize="0"/>
          <p:nvPr/>
        </p:nvPicPr>
        <p:blipFill rotWithShape="1">
          <a:blip r:embed="rId3">
            <a:alphaModFix/>
          </a:blip>
          <a:srcRect b="0" l="0" r="0" t="0"/>
          <a:stretch/>
        </p:blipFill>
        <p:spPr>
          <a:xfrm>
            <a:off x="5520267" y="687848"/>
            <a:ext cx="2946399" cy="2710687"/>
          </a:xfrm>
          <a:prstGeom prst="rect">
            <a:avLst/>
          </a:prstGeom>
          <a:noFill/>
          <a:ln>
            <a:noFill/>
          </a:ln>
        </p:spPr>
      </p:pic>
      <p:pic>
        <p:nvPicPr>
          <p:cNvPr descr="Een afbeelding van Chiquita Bananen family pack" id="216" name="Google Shape;216;p16"/>
          <p:cNvPicPr preferRelativeResize="0"/>
          <p:nvPr/>
        </p:nvPicPr>
        <p:blipFill rotWithShape="1">
          <a:blip r:embed="rId4">
            <a:alphaModFix/>
          </a:blip>
          <a:srcRect b="0" l="0" r="0" t="0"/>
          <a:stretch/>
        </p:blipFill>
        <p:spPr>
          <a:xfrm>
            <a:off x="1012241" y="685443"/>
            <a:ext cx="2713092" cy="2713092"/>
          </a:xfrm>
          <a:prstGeom prst="rect">
            <a:avLst/>
          </a:prstGeom>
          <a:noFill/>
          <a:ln>
            <a:noFill/>
          </a:ln>
        </p:spPr>
      </p:pic>
      <p:sp>
        <p:nvSpPr>
          <p:cNvPr id="217" name="Google Shape;217;p16"/>
          <p:cNvSpPr/>
          <p:nvPr/>
        </p:nvSpPr>
        <p:spPr>
          <a:xfrm>
            <a:off x="1028" y="4279675"/>
            <a:ext cx="9144000" cy="863700"/>
          </a:xfrm>
          <a:prstGeom prst="rect">
            <a:avLst/>
          </a:prstGeom>
          <a:solidFill>
            <a:srgbClr val="9E8C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 name="Google Shape;218;p16"/>
          <p:cNvSpPr/>
          <p:nvPr/>
        </p:nvSpPr>
        <p:spPr>
          <a:xfrm>
            <a:off x="0" y="4103469"/>
            <a:ext cx="9144000" cy="177300"/>
          </a:xfrm>
          <a:prstGeom prst="rect">
            <a:avLst/>
          </a:prstGeom>
          <a:solidFill>
            <a:srgbClr val="63D9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19" name="Google Shape;219;p16"/>
          <p:cNvPicPr preferRelativeResize="0"/>
          <p:nvPr/>
        </p:nvPicPr>
        <p:blipFill rotWithShape="1">
          <a:blip r:embed="rId5">
            <a:alphaModFix/>
          </a:blip>
          <a:srcRect b="0" l="0" r="0" t="0"/>
          <a:stretch/>
        </p:blipFill>
        <p:spPr>
          <a:xfrm>
            <a:off x="6684325" y="4287758"/>
            <a:ext cx="2459675" cy="8475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E8CFF"/>
        </a:solidFill>
      </p:bgPr>
    </p:bg>
    <p:spTree>
      <p:nvGrpSpPr>
        <p:cNvPr id="223" name="Shape 223"/>
        <p:cNvGrpSpPr/>
        <p:nvPr/>
      </p:nvGrpSpPr>
      <p:grpSpPr>
        <a:xfrm>
          <a:off x="0" y="0"/>
          <a:ext cx="0" cy="0"/>
          <a:chOff x="0" y="0"/>
          <a:chExt cx="0" cy="0"/>
        </a:xfrm>
      </p:grpSpPr>
      <p:sp>
        <p:nvSpPr>
          <p:cNvPr id="224" name="Google Shape;224;p17"/>
          <p:cNvSpPr txBox="1"/>
          <p:nvPr>
            <p:ph type="ctrTitle"/>
          </p:nvPr>
        </p:nvSpPr>
        <p:spPr>
          <a:xfrm>
            <a:off x="311700" y="1545450"/>
            <a:ext cx="8520600" cy="2052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nl-BE">
                <a:solidFill>
                  <a:srgbClr val="FFFFFF"/>
                </a:solidFill>
                <a:latin typeface="Nunito"/>
                <a:ea typeface="Nunito"/>
                <a:cs typeface="Nunito"/>
                <a:sym typeface="Nunito"/>
              </a:rPr>
              <a:t>Koos jij het vaakst GEEL? </a:t>
            </a:r>
            <a:br>
              <a:rPr lang="nl-BE">
                <a:solidFill>
                  <a:srgbClr val="FFFFFF"/>
                </a:solidFill>
                <a:latin typeface="Nunito"/>
                <a:ea typeface="Nunito"/>
                <a:cs typeface="Nunito"/>
                <a:sym typeface="Nunito"/>
              </a:rPr>
            </a:br>
            <a:r>
              <a:rPr lang="nl-BE">
                <a:solidFill>
                  <a:srgbClr val="FFFFFF"/>
                </a:solidFill>
                <a:latin typeface="Nunito"/>
                <a:ea typeface="Nunito"/>
                <a:cs typeface="Nunito"/>
                <a:sym typeface="Nunito"/>
              </a:rPr>
              <a:t>Koos je vaker BLAUW? </a:t>
            </a:r>
            <a:endParaRPr>
              <a:solidFill>
                <a:srgbClr val="FFFFFF"/>
              </a:solidFill>
              <a:latin typeface="Nunito"/>
              <a:ea typeface="Nunito"/>
              <a:cs typeface="Nunito"/>
              <a:sym typeface="Nunito"/>
            </a:endParaRPr>
          </a:p>
        </p:txBody>
      </p:sp>
      <p:pic>
        <p:nvPicPr>
          <p:cNvPr id="225" name="Google Shape;225;p17"/>
          <p:cNvPicPr preferRelativeResize="0"/>
          <p:nvPr/>
        </p:nvPicPr>
        <p:blipFill rotWithShape="1">
          <a:blip r:embed="rId3">
            <a:alphaModFix/>
          </a:blip>
          <a:srcRect b="0" l="0" r="0" t="0"/>
          <a:stretch/>
        </p:blipFill>
        <p:spPr>
          <a:xfrm>
            <a:off x="6684325" y="4287758"/>
            <a:ext cx="2459675" cy="8475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grpSp>
        <p:nvGrpSpPr>
          <p:cNvPr id="230" name="Google Shape;230;p18"/>
          <p:cNvGrpSpPr/>
          <p:nvPr/>
        </p:nvGrpSpPr>
        <p:grpSpPr>
          <a:xfrm>
            <a:off x="1656700" y="1292161"/>
            <a:ext cx="5813667" cy="1780401"/>
            <a:chOff x="678343" y="566139"/>
            <a:chExt cx="5813667" cy="1780401"/>
          </a:xfrm>
        </p:grpSpPr>
        <p:sp>
          <p:nvSpPr>
            <p:cNvPr id="231" name="Google Shape;231;p18"/>
            <p:cNvSpPr txBox="1"/>
            <p:nvPr/>
          </p:nvSpPr>
          <p:spPr>
            <a:xfrm>
              <a:off x="678343" y="566139"/>
              <a:ext cx="5813667"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nl-BE" sz="2000" u="none" cap="none" strike="noStrike">
                  <a:solidFill>
                    <a:schemeClr val="dk1"/>
                  </a:solidFill>
                  <a:latin typeface="Arial"/>
                  <a:ea typeface="Arial"/>
                  <a:cs typeface="Arial"/>
                  <a:sym typeface="Arial"/>
                </a:rPr>
                <a:t>Welke producten zijn je lekkerste?</a:t>
              </a:r>
              <a:endParaRPr/>
            </a:p>
          </p:txBody>
        </p:sp>
        <p:sp>
          <p:nvSpPr>
            <p:cNvPr id="232" name="Google Shape;232;p18"/>
            <p:cNvSpPr/>
            <p:nvPr/>
          </p:nvSpPr>
          <p:spPr>
            <a:xfrm>
              <a:off x="1471611" y="1164124"/>
              <a:ext cx="2088000" cy="1182416"/>
            </a:xfrm>
            <a:prstGeom prst="rect">
              <a:avLst/>
            </a:prstGeom>
            <a:noFill/>
            <a:ln cap="flat" cmpd="sng" w="2540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l-BE" sz="1800" u="none" cap="none" strike="noStrike">
                  <a:solidFill>
                    <a:schemeClr val="dk1"/>
                  </a:solidFill>
                  <a:latin typeface="Arial"/>
                  <a:ea typeface="Arial"/>
                  <a:cs typeface="Arial"/>
                  <a:sym typeface="Arial"/>
                </a:rPr>
                <a:t>Gele producten</a:t>
              </a:r>
              <a:endParaRPr/>
            </a:p>
          </p:txBody>
        </p:sp>
        <p:sp>
          <p:nvSpPr>
            <p:cNvPr id="233" name="Google Shape;233;p18"/>
            <p:cNvSpPr/>
            <p:nvPr/>
          </p:nvSpPr>
          <p:spPr>
            <a:xfrm>
              <a:off x="3695341" y="1164124"/>
              <a:ext cx="2088000" cy="1172129"/>
            </a:xfrm>
            <a:prstGeom prst="rect">
              <a:avLst/>
            </a:prstGeom>
            <a:noFill/>
            <a:ln cap="flat" cmpd="sng" w="25400">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l-BE" sz="1800" u="none" cap="none" strike="noStrike">
                  <a:solidFill>
                    <a:schemeClr val="dk1"/>
                  </a:solidFill>
                  <a:latin typeface="Arial"/>
                  <a:ea typeface="Arial"/>
                  <a:cs typeface="Arial"/>
                  <a:sym typeface="Arial"/>
                </a:rPr>
                <a:t>Blauwe producten </a:t>
              </a:r>
              <a:endParaRPr/>
            </a:p>
          </p:txBody>
        </p:sp>
      </p:grpSp>
      <p:pic>
        <p:nvPicPr>
          <p:cNvPr id="234" name="Google Shape;234;p18"/>
          <p:cNvPicPr preferRelativeResize="0"/>
          <p:nvPr/>
        </p:nvPicPr>
        <p:blipFill rotWithShape="1">
          <a:blip r:embed="rId3">
            <a:alphaModFix/>
          </a:blip>
          <a:srcRect b="0" l="0" r="0" t="0"/>
          <a:stretch/>
        </p:blipFill>
        <p:spPr>
          <a:xfrm>
            <a:off x="1092201" y="1863420"/>
            <a:ext cx="1222038" cy="1222038"/>
          </a:xfrm>
          <a:prstGeom prst="rect">
            <a:avLst/>
          </a:prstGeom>
          <a:noFill/>
          <a:ln>
            <a:noFill/>
          </a:ln>
        </p:spPr>
      </p:pic>
      <p:sp>
        <p:nvSpPr>
          <p:cNvPr id="235" name="Google Shape;235;p18"/>
          <p:cNvSpPr/>
          <p:nvPr/>
        </p:nvSpPr>
        <p:spPr>
          <a:xfrm>
            <a:off x="1028" y="4279675"/>
            <a:ext cx="9144000" cy="863700"/>
          </a:xfrm>
          <a:prstGeom prst="rect">
            <a:avLst/>
          </a:prstGeom>
          <a:solidFill>
            <a:srgbClr val="9E8C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6" name="Google Shape;236;p18"/>
          <p:cNvPicPr preferRelativeResize="0"/>
          <p:nvPr/>
        </p:nvPicPr>
        <p:blipFill rotWithShape="1">
          <a:blip r:embed="rId4">
            <a:alphaModFix/>
          </a:blip>
          <a:srcRect b="0" l="0" r="0" t="0"/>
          <a:stretch/>
        </p:blipFill>
        <p:spPr>
          <a:xfrm>
            <a:off x="6792360" y="4336475"/>
            <a:ext cx="2351640" cy="807025"/>
          </a:xfrm>
          <a:prstGeom prst="rect">
            <a:avLst/>
          </a:prstGeom>
          <a:noFill/>
          <a:ln>
            <a:noFill/>
          </a:ln>
        </p:spPr>
      </p:pic>
      <p:sp>
        <p:nvSpPr>
          <p:cNvPr id="237" name="Google Shape;237;p18"/>
          <p:cNvSpPr/>
          <p:nvPr/>
        </p:nvSpPr>
        <p:spPr>
          <a:xfrm>
            <a:off x="0" y="4103469"/>
            <a:ext cx="9144000" cy="177300"/>
          </a:xfrm>
          <a:prstGeom prst="rect">
            <a:avLst/>
          </a:prstGeom>
          <a:solidFill>
            <a:srgbClr val="63D9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grpSp>
        <p:nvGrpSpPr>
          <p:cNvPr id="242" name="Google Shape;242;p19"/>
          <p:cNvGrpSpPr/>
          <p:nvPr/>
        </p:nvGrpSpPr>
        <p:grpSpPr>
          <a:xfrm>
            <a:off x="1665166" y="1298556"/>
            <a:ext cx="5813667" cy="1780401"/>
            <a:chOff x="678343" y="566139"/>
            <a:chExt cx="5813667" cy="1780401"/>
          </a:xfrm>
        </p:grpSpPr>
        <p:sp>
          <p:nvSpPr>
            <p:cNvPr id="243" name="Google Shape;243;p19"/>
            <p:cNvSpPr txBox="1"/>
            <p:nvPr/>
          </p:nvSpPr>
          <p:spPr>
            <a:xfrm>
              <a:off x="678343" y="566139"/>
              <a:ext cx="5813667"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nl-BE" sz="2000" u="none" cap="none" strike="noStrike">
                  <a:solidFill>
                    <a:schemeClr val="dk1"/>
                  </a:solidFill>
                  <a:latin typeface="Arial"/>
                  <a:ea typeface="Arial"/>
                  <a:cs typeface="Arial"/>
                  <a:sym typeface="Arial"/>
                </a:rPr>
                <a:t>Welke producten zijn volgens jou het duurst?</a:t>
              </a:r>
              <a:endParaRPr/>
            </a:p>
          </p:txBody>
        </p:sp>
        <p:sp>
          <p:nvSpPr>
            <p:cNvPr id="244" name="Google Shape;244;p19"/>
            <p:cNvSpPr/>
            <p:nvPr/>
          </p:nvSpPr>
          <p:spPr>
            <a:xfrm>
              <a:off x="1471611" y="1164124"/>
              <a:ext cx="2088000" cy="1182416"/>
            </a:xfrm>
            <a:prstGeom prst="rect">
              <a:avLst/>
            </a:prstGeom>
            <a:noFill/>
            <a:ln cap="flat" cmpd="sng" w="2540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l-BE" sz="1800" u="none" cap="none" strike="noStrike">
                  <a:solidFill>
                    <a:schemeClr val="dk1"/>
                  </a:solidFill>
                  <a:latin typeface="Arial"/>
                  <a:ea typeface="Arial"/>
                  <a:cs typeface="Arial"/>
                  <a:sym typeface="Arial"/>
                </a:rPr>
                <a:t>Gele producten</a:t>
              </a:r>
              <a:endParaRPr/>
            </a:p>
          </p:txBody>
        </p:sp>
        <p:sp>
          <p:nvSpPr>
            <p:cNvPr id="245" name="Google Shape;245;p19"/>
            <p:cNvSpPr/>
            <p:nvPr/>
          </p:nvSpPr>
          <p:spPr>
            <a:xfrm>
              <a:off x="3695341" y="1164124"/>
              <a:ext cx="2088000" cy="1172129"/>
            </a:xfrm>
            <a:prstGeom prst="rect">
              <a:avLst/>
            </a:prstGeom>
            <a:noFill/>
            <a:ln cap="flat" cmpd="sng" w="25400">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l-BE" sz="1800" u="none" cap="none" strike="noStrike">
                  <a:solidFill>
                    <a:schemeClr val="dk1"/>
                  </a:solidFill>
                  <a:latin typeface="Arial"/>
                  <a:ea typeface="Arial"/>
                  <a:cs typeface="Arial"/>
                  <a:sym typeface="Arial"/>
                </a:rPr>
                <a:t>Blauwe producten </a:t>
              </a:r>
              <a:endParaRPr/>
            </a:p>
          </p:txBody>
        </p:sp>
      </p:grpSp>
      <p:pic>
        <p:nvPicPr>
          <p:cNvPr id="246" name="Google Shape;246;p19"/>
          <p:cNvPicPr preferRelativeResize="0"/>
          <p:nvPr/>
        </p:nvPicPr>
        <p:blipFill rotWithShape="1">
          <a:blip r:embed="rId3">
            <a:alphaModFix/>
          </a:blip>
          <a:srcRect b="0" l="0" r="0" t="0"/>
          <a:stretch/>
        </p:blipFill>
        <p:spPr>
          <a:xfrm>
            <a:off x="1112875" y="1896541"/>
            <a:ext cx="1209829" cy="1209829"/>
          </a:xfrm>
          <a:prstGeom prst="rect">
            <a:avLst/>
          </a:prstGeom>
          <a:noFill/>
          <a:ln>
            <a:noFill/>
          </a:ln>
        </p:spPr>
      </p:pic>
      <p:sp>
        <p:nvSpPr>
          <p:cNvPr id="247" name="Google Shape;247;p19"/>
          <p:cNvSpPr/>
          <p:nvPr/>
        </p:nvSpPr>
        <p:spPr>
          <a:xfrm>
            <a:off x="1028" y="4279675"/>
            <a:ext cx="9144000" cy="863700"/>
          </a:xfrm>
          <a:prstGeom prst="rect">
            <a:avLst/>
          </a:prstGeom>
          <a:solidFill>
            <a:srgbClr val="9E8C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8" name="Google Shape;248;p19"/>
          <p:cNvPicPr preferRelativeResize="0"/>
          <p:nvPr/>
        </p:nvPicPr>
        <p:blipFill rotWithShape="1">
          <a:blip r:embed="rId4">
            <a:alphaModFix/>
          </a:blip>
          <a:srcRect b="0" l="0" r="0" t="0"/>
          <a:stretch/>
        </p:blipFill>
        <p:spPr>
          <a:xfrm>
            <a:off x="6792360" y="4336475"/>
            <a:ext cx="2351640" cy="807025"/>
          </a:xfrm>
          <a:prstGeom prst="rect">
            <a:avLst/>
          </a:prstGeom>
          <a:noFill/>
          <a:ln>
            <a:noFill/>
          </a:ln>
        </p:spPr>
      </p:pic>
      <p:sp>
        <p:nvSpPr>
          <p:cNvPr id="249" name="Google Shape;249;p19"/>
          <p:cNvSpPr/>
          <p:nvPr/>
        </p:nvSpPr>
        <p:spPr>
          <a:xfrm>
            <a:off x="0" y="4103469"/>
            <a:ext cx="9144000" cy="177300"/>
          </a:xfrm>
          <a:prstGeom prst="rect">
            <a:avLst/>
          </a:prstGeom>
          <a:solidFill>
            <a:srgbClr val="63D9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E8CFF"/>
        </a:solidFill>
      </p:bgPr>
    </p:bg>
    <p:spTree>
      <p:nvGrpSpPr>
        <p:cNvPr id="63" name="Shape 63"/>
        <p:cNvGrpSpPr/>
        <p:nvPr/>
      </p:nvGrpSpPr>
      <p:grpSpPr>
        <a:xfrm>
          <a:off x="0" y="0"/>
          <a:ext cx="0" cy="0"/>
          <a:chOff x="0" y="0"/>
          <a:chExt cx="0" cy="0"/>
        </a:xfrm>
      </p:grpSpPr>
      <p:sp>
        <p:nvSpPr>
          <p:cNvPr id="64" name="Google Shape;64;p2"/>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nl-BE">
                <a:solidFill>
                  <a:srgbClr val="FFFFFF"/>
                </a:solidFill>
                <a:latin typeface="Nunito"/>
                <a:ea typeface="Nunito"/>
                <a:cs typeface="Nunito"/>
                <a:sym typeface="Nunito"/>
              </a:rPr>
              <a:t>PROEF JE RIJK</a:t>
            </a:r>
            <a:endParaRPr>
              <a:solidFill>
                <a:srgbClr val="FFFFFF"/>
              </a:solidFill>
              <a:latin typeface="Nunito"/>
              <a:ea typeface="Nunito"/>
              <a:cs typeface="Nunito"/>
              <a:sym typeface="Nunito"/>
            </a:endParaRPr>
          </a:p>
        </p:txBody>
      </p:sp>
      <p:pic>
        <p:nvPicPr>
          <p:cNvPr id="65" name="Google Shape;65;p2"/>
          <p:cNvPicPr preferRelativeResize="0"/>
          <p:nvPr/>
        </p:nvPicPr>
        <p:blipFill rotWithShape="1">
          <a:blip r:embed="rId3">
            <a:alphaModFix/>
          </a:blip>
          <a:srcRect b="0" l="0" r="0" t="0"/>
          <a:stretch/>
        </p:blipFill>
        <p:spPr>
          <a:xfrm>
            <a:off x="6684325" y="4287758"/>
            <a:ext cx="2459675" cy="8475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E8CFF"/>
        </a:solidFill>
      </p:bgPr>
    </p:bg>
    <p:spTree>
      <p:nvGrpSpPr>
        <p:cNvPr id="253" name="Shape 253"/>
        <p:cNvGrpSpPr/>
        <p:nvPr/>
      </p:nvGrpSpPr>
      <p:grpSpPr>
        <a:xfrm>
          <a:off x="0" y="0"/>
          <a:ext cx="0" cy="0"/>
          <a:chOff x="0" y="0"/>
          <a:chExt cx="0" cy="0"/>
        </a:xfrm>
      </p:grpSpPr>
      <p:pic>
        <p:nvPicPr>
          <p:cNvPr id="254" name="Google Shape;254;p20"/>
          <p:cNvPicPr preferRelativeResize="0"/>
          <p:nvPr/>
        </p:nvPicPr>
        <p:blipFill rotWithShape="1">
          <a:blip r:embed="rId3">
            <a:alphaModFix/>
          </a:blip>
          <a:srcRect b="0" l="1057" r="61479" t="23401"/>
          <a:stretch/>
        </p:blipFill>
        <p:spPr>
          <a:xfrm>
            <a:off x="1175657" y="1896541"/>
            <a:ext cx="3396343" cy="2208845"/>
          </a:xfrm>
          <a:prstGeom prst="rect">
            <a:avLst/>
          </a:prstGeom>
          <a:noFill/>
          <a:ln>
            <a:noFill/>
          </a:ln>
        </p:spPr>
      </p:pic>
      <p:sp>
        <p:nvSpPr>
          <p:cNvPr id="255" name="Google Shape;255;p20"/>
          <p:cNvSpPr/>
          <p:nvPr/>
        </p:nvSpPr>
        <p:spPr>
          <a:xfrm>
            <a:off x="1175657" y="1896540"/>
            <a:ext cx="3370777" cy="2208845"/>
          </a:xfrm>
          <a:prstGeom prst="rect">
            <a:avLst/>
          </a:prstGeom>
          <a:noFill/>
          <a:ln cap="flat" cmpd="sng" w="2540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Arial"/>
              <a:ea typeface="Arial"/>
              <a:cs typeface="Arial"/>
              <a:sym typeface="Arial"/>
            </a:endParaRPr>
          </a:p>
        </p:txBody>
      </p:sp>
      <p:sp>
        <p:nvSpPr>
          <p:cNvPr id="256" name="Google Shape;256;p20"/>
          <p:cNvSpPr/>
          <p:nvPr/>
        </p:nvSpPr>
        <p:spPr>
          <a:xfrm>
            <a:off x="4682164" y="1896541"/>
            <a:ext cx="3396344" cy="2208844"/>
          </a:xfrm>
          <a:prstGeom prst="rect">
            <a:avLst/>
          </a:prstGeom>
          <a:solidFill>
            <a:schemeClr val="lt1"/>
          </a:solidFill>
          <a:ln cap="flat" cmpd="sng" w="25400">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Arial"/>
              <a:ea typeface="Arial"/>
              <a:cs typeface="Arial"/>
              <a:sym typeface="Arial"/>
            </a:endParaRPr>
          </a:p>
        </p:txBody>
      </p:sp>
      <p:sp>
        <p:nvSpPr>
          <p:cNvPr id="257" name="Google Shape;257;p20"/>
          <p:cNvSpPr txBox="1"/>
          <p:nvPr/>
        </p:nvSpPr>
        <p:spPr>
          <a:xfrm>
            <a:off x="1676399" y="1187594"/>
            <a:ext cx="2394857"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nl-BE" sz="3200" u="none" cap="none" strike="noStrike">
                <a:solidFill>
                  <a:schemeClr val="lt1"/>
                </a:solidFill>
                <a:latin typeface="Arial"/>
                <a:ea typeface="Arial"/>
                <a:cs typeface="Arial"/>
                <a:sym typeface="Arial"/>
              </a:rPr>
              <a:t>A-MERKEN</a:t>
            </a:r>
            <a:endParaRPr/>
          </a:p>
        </p:txBody>
      </p:sp>
      <p:sp>
        <p:nvSpPr>
          <p:cNvPr id="258" name="Google Shape;258;p20"/>
          <p:cNvSpPr txBox="1"/>
          <p:nvPr/>
        </p:nvSpPr>
        <p:spPr>
          <a:xfrm>
            <a:off x="4782317" y="942218"/>
            <a:ext cx="3296191"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nl-BE" sz="2400" u="none" cap="none" strike="noStrike">
                <a:solidFill>
                  <a:schemeClr val="lt1"/>
                </a:solidFill>
                <a:latin typeface="Arial"/>
                <a:ea typeface="Arial"/>
                <a:cs typeface="Arial"/>
                <a:sym typeface="Arial"/>
              </a:rPr>
              <a:t>HUISMERKEN/</a:t>
            </a:r>
            <a:endParaRPr/>
          </a:p>
          <a:p>
            <a:pPr indent="0" lvl="0" marL="0" marR="0" rtl="0" algn="ctr">
              <a:lnSpc>
                <a:spcPct val="100000"/>
              </a:lnSpc>
              <a:spcBef>
                <a:spcPts val="0"/>
              </a:spcBef>
              <a:spcAft>
                <a:spcPts val="0"/>
              </a:spcAft>
              <a:buNone/>
            </a:pPr>
            <a:r>
              <a:rPr b="0" i="0" lang="nl-BE" sz="2400" u="none" cap="none" strike="noStrike">
                <a:solidFill>
                  <a:schemeClr val="lt1"/>
                </a:solidFill>
                <a:latin typeface="Arial"/>
                <a:ea typeface="Arial"/>
                <a:cs typeface="Arial"/>
                <a:sym typeface="Arial"/>
              </a:rPr>
              <a:t>WITTE PRODUCTEN</a:t>
            </a:r>
            <a:endParaRPr/>
          </a:p>
        </p:txBody>
      </p:sp>
      <p:pic>
        <p:nvPicPr>
          <p:cNvPr id="259" name="Google Shape;259;p20"/>
          <p:cNvPicPr preferRelativeResize="0"/>
          <p:nvPr/>
        </p:nvPicPr>
        <p:blipFill rotWithShape="1">
          <a:blip r:embed="rId4">
            <a:alphaModFix/>
          </a:blip>
          <a:srcRect b="0" l="0" r="0" t="0"/>
          <a:stretch/>
        </p:blipFill>
        <p:spPr>
          <a:xfrm>
            <a:off x="4140175" y="1896539"/>
            <a:ext cx="2095162" cy="1128164"/>
          </a:xfrm>
          <a:prstGeom prst="rect">
            <a:avLst/>
          </a:prstGeom>
          <a:noFill/>
          <a:ln>
            <a:noFill/>
          </a:ln>
        </p:spPr>
      </p:pic>
      <p:pic>
        <p:nvPicPr>
          <p:cNvPr descr="AD Delhaize Merchtem - Diensten &amp; Merken - Voor al uw boodschappen" id="260" name="Google Shape;260;p20"/>
          <p:cNvPicPr preferRelativeResize="0"/>
          <p:nvPr/>
        </p:nvPicPr>
        <p:blipFill rotWithShape="1">
          <a:blip r:embed="rId5">
            <a:alphaModFix/>
          </a:blip>
          <a:srcRect b="0" l="0" r="0" t="0"/>
          <a:stretch/>
        </p:blipFill>
        <p:spPr>
          <a:xfrm>
            <a:off x="4846427" y="2944150"/>
            <a:ext cx="949397" cy="440175"/>
          </a:xfrm>
          <a:prstGeom prst="rect">
            <a:avLst/>
          </a:prstGeom>
          <a:noFill/>
          <a:ln>
            <a:noFill/>
          </a:ln>
        </p:spPr>
      </p:pic>
      <p:pic>
        <p:nvPicPr>
          <p:cNvPr id="261" name="Google Shape;261;p20"/>
          <p:cNvPicPr preferRelativeResize="0"/>
          <p:nvPr/>
        </p:nvPicPr>
        <p:blipFill rotWithShape="1">
          <a:blip r:embed="rId6">
            <a:alphaModFix/>
          </a:blip>
          <a:srcRect b="0" l="0" r="0" t="0"/>
          <a:stretch/>
        </p:blipFill>
        <p:spPr>
          <a:xfrm>
            <a:off x="6616159" y="2020019"/>
            <a:ext cx="681671" cy="859498"/>
          </a:xfrm>
          <a:prstGeom prst="rect">
            <a:avLst/>
          </a:prstGeom>
          <a:noFill/>
          <a:ln>
            <a:noFill/>
          </a:ln>
        </p:spPr>
      </p:pic>
      <p:pic>
        <p:nvPicPr>
          <p:cNvPr id="262" name="Google Shape;262;p20"/>
          <p:cNvPicPr preferRelativeResize="0"/>
          <p:nvPr/>
        </p:nvPicPr>
        <p:blipFill rotWithShape="1">
          <a:blip r:embed="rId7">
            <a:alphaModFix/>
          </a:blip>
          <a:srcRect b="0" l="0" r="0" t="0"/>
          <a:stretch/>
        </p:blipFill>
        <p:spPr>
          <a:xfrm>
            <a:off x="7048865" y="3489732"/>
            <a:ext cx="838745" cy="525449"/>
          </a:xfrm>
          <a:prstGeom prst="rect">
            <a:avLst/>
          </a:prstGeom>
          <a:noFill/>
          <a:ln>
            <a:noFill/>
          </a:ln>
        </p:spPr>
      </p:pic>
      <p:pic>
        <p:nvPicPr>
          <p:cNvPr id="263" name="Google Shape;263;p20"/>
          <p:cNvPicPr preferRelativeResize="0"/>
          <p:nvPr/>
        </p:nvPicPr>
        <p:blipFill rotWithShape="1">
          <a:blip r:embed="rId8">
            <a:alphaModFix/>
          </a:blip>
          <a:srcRect b="54373" l="6475" r="55002" t="19042"/>
          <a:stretch/>
        </p:blipFill>
        <p:spPr>
          <a:xfrm>
            <a:off x="4846427" y="3564377"/>
            <a:ext cx="1388910" cy="444841"/>
          </a:xfrm>
          <a:prstGeom prst="rect">
            <a:avLst/>
          </a:prstGeom>
          <a:noFill/>
          <a:ln>
            <a:noFill/>
          </a:ln>
        </p:spPr>
      </p:pic>
      <p:pic>
        <p:nvPicPr>
          <p:cNvPr id="264" name="Google Shape;264;p20"/>
          <p:cNvPicPr preferRelativeResize="0"/>
          <p:nvPr/>
        </p:nvPicPr>
        <p:blipFill rotWithShape="1">
          <a:blip r:embed="rId9">
            <a:alphaModFix/>
          </a:blip>
          <a:srcRect b="0" l="0" r="0" t="0"/>
          <a:stretch/>
        </p:blipFill>
        <p:spPr>
          <a:xfrm>
            <a:off x="5520909" y="2036076"/>
            <a:ext cx="1271451" cy="684627"/>
          </a:xfrm>
          <a:prstGeom prst="rect">
            <a:avLst/>
          </a:prstGeom>
          <a:noFill/>
          <a:ln>
            <a:noFill/>
          </a:ln>
        </p:spPr>
      </p:pic>
      <p:pic>
        <p:nvPicPr>
          <p:cNvPr id="265" name="Google Shape;265;p20"/>
          <p:cNvPicPr preferRelativeResize="0"/>
          <p:nvPr/>
        </p:nvPicPr>
        <p:blipFill rotWithShape="1">
          <a:blip r:embed="rId10">
            <a:alphaModFix/>
          </a:blip>
          <a:srcRect b="74876" l="4246" r="22863" t="3856"/>
          <a:stretch/>
        </p:blipFill>
        <p:spPr>
          <a:xfrm>
            <a:off x="5907833" y="2969721"/>
            <a:ext cx="2103108" cy="399561"/>
          </a:xfrm>
          <a:prstGeom prst="rect">
            <a:avLst/>
          </a:prstGeom>
          <a:noFill/>
          <a:ln>
            <a:noFill/>
          </a:ln>
        </p:spPr>
      </p:pic>
      <p:pic>
        <p:nvPicPr>
          <p:cNvPr id="266" name="Google Shape;266;p20"/>
          <p:cNvPicPr preferRelativeResize="0"/>
          <p:nvPr/>
        </p:nvPicPr>
        <p:blipFill rotWithShape="1">
          <a:blip r:embed="rId11">
            <a:alphaModFix/>
          </a:blip>
          <a:srcRect b="0" l="0" r="0" t="0"/>
          <a:stretch/>
        </p:blipFill>
        <p:spPr>
          <a:xfrm>
            <a:off x="7243573" y="2036076"/>
            <a:ext cx="775063" cy="775063"/>
          </a:xfrm>
          <a:prstGeom prst="rect">
            <a:avLst/>
          </a:prstGeom>
          <a:noFill/>
          <a:ln>
            <a:noFill/>
          </a:ln>
        </p:spPr>
      </p:pic>
      <p:pic>
        <p:nvPicPr>
          <p:cNvPr id="267" name="Google Shape;267;p20"/>
          <p:cNvPicPr preferRelativeResize="0"/>
          <p:nvPr/>
        </p:nvPicPr>
        <p:blipFill rotWithShape="1">
          <a:blip r:embed="rId12">
            <a:alphaModFix/>
          </a:blip>
          <a:srcRect b="7665" l="6633" r="61631" t="62581"/>
          <a:stretch/>
        </p:blipFill>
        <p:spPr>
          <a:xfrm>
            <a:off x="6305762" y="3414808"/>
            <a:ext cx="688021" cy="645050"/>
          </a:xfrm>
          <a:prstGeom prst="rect">
            <a:avLst/>
          </a:prstGeom>
          <a:noFill/>
          <a:ln>
            <a:noFill/>
          </a:ln>
        </p:spPr>
      </p:pic>
      <p:pic>
        <p:nvPicPr>
          <p:cNvPr id="268" name="Google Shape;268;p20"/>
          <p:cNvPicPr preferRelativeResize="0"/>
          <p:nvPr/>
        </p:nvPicPr>
        <p:blipFill rotWithShape="1">
          <a:blip r:embed="rId13">
            <a:alphaModFix/>
          </a:blip>
          <a:srcRect b="0" l="0" r="0" t="0"/>
          <a:stretch/>
        </p:blipFill>
        <p:spPr>
          <a:xfrm>
            <a:off x="6792360" y="4336475"/>
            <a:ext cx="2351640" cy="8070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E8CFF"/>
        </a:solidFill>
      </p:bgPr>
    </p:bg>
    <p:spTree>
      <p:nvGrpSpPr>
        <p:cNvPr id="272" name="Shape 272"/>
        <p:cNvGrpSpPr/>
        <p:nvPr/>
      </p:nvGrpSpPr>
      <p:grpSpPr>
        <a:xfrm>
          <a:off x="0" y="0"/>
          <a:ext cx="0" cy="0"/>
          <a:chOff x="0" y="0"/>
          <a:chExt cx="0" cy="0"/>
        </a:xfrm>
      </p:grpSpPr>
      <p:sp>
        <p:nvSpPr>
          <p:cNvPr id="273" name="Google Shape;273;p21"/>
          <p:cNvSpPr txBox="1"/>
          <p:nvPr>
            <p:ph type="ctrTitle"/>
          </p:nvPr>
        </p:nvSpPr>
        <p:spPr>
          <a:xfrm>
            <a:off x="311700" y="1545450"/>
            <a:ext cx="8520600" cy="2052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nl-BE">
                <a:solidFill>
                  <a:srgbClr val="FFFFFF"/>
                </a:solidFill>
                <a:latin typeface="Nunito"/>
                <a:ea typeface="Nunito"/>
                <a:cs typeface="Nunito"/>
                <a:sym typeface="Nunito"/>
              </a:rPr>
              <a:t>Even kijken naar het prijskaartje.</a:t>
            </a:r>
            <a:endParaRPr>
              <a:solidFill>
                <a:srgbClr val="FFFFFF"/>
              </a:solidFill>
              <a:latin typeface="Nunito"/>
              <a:ea typeface="Nunito"/>
              <a:cs typeface="Nunito"/>
              <a:sym typeface="Nunito"/>
            </a:endParaRPr>
          </a:p>
        </p:txBody>
      </p:sp>
      <p:pic>
        <p:nvPicPr>
          <p:cNvPr id="274" name="Google Shape;274;p21"/>
          <p:cNvPicPr preferRelativeResize="0"/>
          <p:nvPr/>
        </p:nvPicPr>
        <p:blipFill rotWithShape="1">
          <a:blip r:embed="rId3">
            <a:alphaModFix/>
          </a:blip>
          <a:srcRect b="0" l="0" r="0" t="0"/>
          <a:stretch/>
        </p:blipFill>
        <p:spPr>
          <a:xfrm>
            <a:off x="6792360" y="4336475"/>
            <a:ext cx="2351640" cy="8070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22"/>
          <p:cNvSpPr/>
          <p:nvPr/>
        </p:nvSpPr>
        <p:spPr>
          <a:xfrm>
            <a:off x="182881" y="182730"/>
            <a:ext cx="4250130" cy="3745532"/>
          </a:xfrm>
          <a:prstGeom prst="rect">
            <a:avLst/>
          </a:prstGeom>
          <a:noFill/>
          <a:ln cap="flat" cmpd="sng" w="5715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80" name="Google Shape;280;p22"/>
          <p:cNvSpPr/>
          <p:nvPr/>
        </p:nvSpPr>
        <p:spPr>
          <a:xfrm>
            <a:off x="4710989" y="182730"/>
            <a:ext cx="4250130" cy="3745532"/>
          </a:xfrm>
          <a:prstGeom prst="rect">
            <a:avLst/>
          </a:prstGeom>
          <a:noFill/>
          <a:ln cap="flat" cmpd="sng" w="57150">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Coca-Cola Coke Soft drink 1000 ml | Carrefour Site" id="281" name="Google Shape;281;p22"/>
          <p:cNvPicPr preferRelativeResize="0"/>
          <p:nvPr/>
        </p:nvPicPr>
        <p:blipFill rotWithShape="1">
          <a:blip r:embed="rId3">
            <a:alphaModFix/>
          </a:blip>
          <a:srcRect b="0" l="0" r="0" t="0"/>
          <a:stretch/>
        </p:blipFill>
        <p:spPr>
          <a:xfrm>
            <a:off x="700372" y="447922"/>
            <a:ext cx="3215148" cy="3215148"/>
          </a:xfrm>
          <a:prstGeom prst="rect">
            <a:avLst/>
          </a:prstGeom>
          <a:noFill/>
          <a:ln>
            <a:noFill/>
          </a:ln>
        </p:spPr>
      </p:pic>
      <p:pic>
        <p:nvPicPr>
          <p:cNvPr id="282" name="Google Shape;282;p22"/>
          <p:cNvPicPr preferRelativeResize="0"/>
          <p:nvPr/>
        </p:nvPicPr>
        <p:blipFill rotWithShape="1">
          <a:blip r:embed="rId4">
            <a:alphaModFix/>
          </a:blip>
          <a:srcRect b="0" l="0" r="0" t="0"/>
          <a:stretch/>
        </p:blipFill>
        <p:spPr>
          <a:xfrm>
            <a:off x="5228480" y="447922"/>
            <a:ext cx="3215148" cy="3215148"/>
          </a:xfrm>
          <a:prstGeom prst="rect">
            <a:avLst/>
          </a:prstGeom>
          <a:noFill/>
          <a:ln>
            <a:noFill/>
          </a:ln>
        </p:spPr>
      </p:pic>
      <p:sp>
        <p:nvSpPr>
          <p:cNvPr id="283" name="Google Shape;283;p22"/>
          <p:cNvSpPr/>
          <p:nvPr/>
        </p:nvSpPr>
        <p:spPr>
          <a:xfrm>
            <a:off x="2403566" y="2893741"/>
            <a:ext cx="1889760" cy="867619"/>
          </a:xfrm>
          <a:prstGeom prst="homePlate">
            <a:avLst>
              <a:gd fmla="val 50000" name="adj"/>
            </a:avLst>
          </a:prstGeom>
          <a:solidFill>
            <a:srgbClr val="FFDDB2"/>
          </a:solidFill>
          <a:ln cap="flat" cmpd="sng" w="2540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l-BE" sz="2000" u="none" cap="none" strike="noStrike">
                <a:solidFill>
                  <a:schemeClr val="dk1"/>
                </a:solidFill>
                <a:latin typeface="Arial"/>
                <a:ea typeface="Arial"/>
                <a:cs typeface="Arial"/>
                <a:sym typeface="Arial"/>
              </a:rPr>
              <a:t>€2,15</a:t>
            </a:r>
            <a:endParaRPr b="0" i="0" sz="2000" u="none" cap="none" strike="noStrike">
              <a:solidFill>
                <a:schemeClr val="lt1"/>
              </a:solidFill>
              <a:latin typeface="Arial"/>
              <a:ea typeface="Arial"/>
              <a:cs typeface="Arial"/>
              <a:sym typeface="Arial"/>
            </a:endParaRPr>
          </a:p>
        </p:txBody>
      </p:sp>
      <p:sp>
        <p:nvSpPr>
          <p:cNvPr id="284" name="Google Shape;284;p22"/>
          <p:cNvSpPr/>
          <p:nvPr/>
        </p:nvSpPr>
        <p:spPr>
          <a:xfrm flipH="1">
            <a:off x="4956193" y="2888706"/>
            <a:ext cx="1889760" cy="867619"/>
          </a:xfrm>
          <a:prstGeom prst="homePlate">
            <a:avLst>
              <a:gd fmla="val 50000" name="adj"/>
            </a:avLst>
          </a:prstGeom>
          <a:solidFill>
            <a:srgbClr val="90B6E7"/>
          </a:solidFill>
          <a:ln cap="flat" cmpd="sng" w="25400">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l-BE" sz="2000" u="none" cap="none" strike="noStrike">
                <a:solidFill>
                  <a:schemeClr val="dk1"/>
                </a:solidFill>
                <a:latin typeface="Arial"/>
                <a:ea typeface="Arial"/>
                <a:cs typeface="Arial"/>
                <a:sym typeface="Arial"/>
              </a:rPr>
              <a:t>€0,59</a:t>
            </a:r>
            <a:endParaRPr b="0" i="0" sz="2000" u="none" cap="none" strike="noStrike">
              <a:solidFill>
                <a:schemeClr val="lt1"/>
              </a:solidFill>
              <a:latin typeface="Arial"/>
              <a:ea typeface="Arial"/>
              <a:cs typeface="Arial"/>
              <a:sym typeface="Arial"/>
            </a:endParaRPr>
          </a:p>
        </p:txBody>
      </p:sp>
      <p:sp>
        <p:nvSpPr>
          <p:cNvPr id="285" name="Google Shape;285;p22"/>
          <p:cNvSpPr/>
          <p:nvPr/>
        </p:nvSpPr>
        <p:spPr>
          <a:xfrm>
            <a:off x="1028" y="4279675"/>
            <a:ext cx="9144000" cy="863700"/>
          </a:xfrm>
          <a:prstGeom prst="rect">
            <a:avLst/>
          </a:prstGeom>
          <a:solidFill>
            <a:srgbClr val="9E8C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6" name="Google Shape;286;p22"/>
          <p:cNvPicPr preferRelativeResize="0"/>
          <p:nvPr/>
        </p:nvPicPr>
        <p:blipFill rotWithShape="1">
          <a:blip r:embed="rId5">
            <a:alphaModFix/>
          </a:blip>
          <a:srcRect b="0" l="0" r="0" t="0"/>
          <a:stretch/>
        </p:blipFill>
        <p:spPr>
          <a:xfrm>
            <a:off x="6792360" y="4336475"/>
            <a:ext cx="2351640" cy="807025"/>
          </a:xfrm>
          <a:prstGeom prst="rect">
            <a:avLst/>
          </a:prstGeom>
          <a:noFill/>
          <a:ln>
            <a:noFill/>
          </a:ln>
        </p:spPr>
      </p:pic>
      <p:sp>
        <p:nvSpPr>
          <p:cNvPr id="287" name="Google Shape;287;p22"/>
          <p:cNvSpPr/>
          <p:nvPr/>
        </p:nvSpPr>
        <p:spPr>
          <a:xfrm>
            <a:off x="0" y="4103469"/>
            <a:ext cx="9144000" cy="177300"/>
          </a:xfrm>
          <a:prstGeom prst="rect">
            <a:avLst/>
          </a:prstGeom>
          <a:solidFill>
            <a:srgbClr val="63D9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23"/>
          <p:cNvSpPr/>
          <p:nvPr/>
        </p:nvSpPr>
        <p:spPr>
          <a:xfrm>
            <a:off x="182881" y="182730"/>
            <a:ext cx="4250130" cy="3745532"/>
          </a:xfrm>
          <a:prstGeom prst="rect">
            <a:avLst/>
          </a:prstGeom>
          <a:noFill/>
          <a:ln cap="flat" cmpd="sng" w="2540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93" name="Google Shape;293;p23"/>
          <p:cNvSpPr/>
          <p:nvPr/>
        </p:nvSpPr>
        <p:spPr>
          <a:xfrm>
            <a:off x="4710989" y="182730"/>
            <a:ext cx="4250130" cy="3745532"/>
          </a:xfrm>
          <a:prstGeom prst="rect">
            <a:avLst/>
          </a:prstGeom>
          <a:noFill/>
          <a:ln cap="flat" cmpd="sng" w="25400">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294" name="Google Shape;294;p23"/>
          <p:cNvPicPr preferRelativeResize="0"/>
          <p:nvPr/>
        </p:nvPicPr>
        <p:blipFill rotWithShape="1">
          <a:blip r:embed="rId3">
            <a:alphaModFix/>
          </a:blip>
          <a:srcRect b="0" l="0" r="0" t="0"/>
          <a:stretch/>
        </p:blipFill>
        <p:spPr>
          <a:xfrm>
            <a:off x="4992329" y="841357"/>
            <a:ext cx="3586813" cy="2690109"/>
          </a:xfrm>
          <a:prstGeom prst="rect">
            <a:avLst/>
          </a:prstGeom>
          <a:noFill/>
          <a:ln>
            <a:noFill/>
          </a:ln>
        </p:spPr>
      </p:pic>
      <p:pic>
        <p:nvPicPr>
          <p:cNvPr id="295" name="Google Shape;295;p23"/>
          <p:cNvPicPr preferRelativeResize="0"/>
          <p:nvPr/>
        </p:nvPicPr>
        <p:blipFill rotWithShape="1">
          <a:blip r:embed="rId4">
            <a:alphaModFix/>
          </a:blip>
          <a:srcRect b="0" l="0" r="0" t="0"/>
          <a:stretch/>
        </p:blipFill>
        <p:spPr>
          <a:xfrm>
            <a:off x="857073" y="730571"/>
            <a:ext cx="2901745" cy="2901745"/>
          </a:xfrm>
          <a:prstGeom prst="rect">
            <a:avLst/>
          </a:prstGeom>
          <a:noFill/>
          <a:ln>
            <a:noFill/>
          </a:ln>
        </p:spPr>
      </p:pic>
      <p:sp>
        <p:nvSpPr>
          <p:cNvPr id="296" name="Google Shape;296;p23"/>
          <p:cNvSpPr/>
          <p:nvPr/>
        </p:nvSpPr>
        <p:spPr>
          <a:xfrm>
            <a:off x="2403566" y="2893741"/>
            <a:ext cx="1889760" cy="867619"/>
          </a:xfrm>
          <a:prstGeom prst="homePlate">
            <a:avLst>
              <a:gd fmla="val 50000" name="adj"/>
            </a:avLst>
          </a:prstGeom>
          <a:solidFill>
            <a:srgbClr val="FFDDB2"/>
          </a:solidFill>
          <a:ln cap="flat" cmpd="sng" w="2540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l-BE" sz="2000" u="none" cap="none" strike="noStrike">
                <a:solidFill>
                  <a:schemeClr val="dk1"/>
                </a:solidFill>
                <a:latin typeface="Arial"/>
                <a:ea typeface="Arial"/>
                <a:cs typeface="Arial"/>
                <a:sym typeface="Arial"/>
              </a:rPr>
              <a:t>€3,4</a:t>
            </a:r>
            <a:endParaRPr b="0" i="0" sz="2000" u="none" cap="none" strike="noStrike">
              <a:solidFill>
                <a:schemeClr val="lt1"/>
              </a:solidFill>
              <a:latin typeface="Arial"/>
              <a:ea typeface="Arial"/>
              <a:cs typeface="Arial"/>
              <a:sym typeface="Arial"/>
            </a:endParaRPr>
          </a:p>
        </p:txBody>
      </p:sp>
      <p:sp>
        <p:nvSpPr>
          <p:cNvPr id="297" name="Google Shape;297;p23"/>
          <p:cNvSpPr/>
          <p:nvPr/>
        </p:nvSpPr>
        <p:spPr>
          <a:xfrm flipH="1">
            <a:off x="4956193" y="2888706"/>
            <a:ext cx="1889760" cy="867619"/>
          </a:xfrm>
          <a:prstGeom prst="homePlate">
            <a:avLst>
              <a:gd fmla="val 50000" name="adj"/>
            </a:avLst>
          </a:prstGeom>
          <a:solidFill>
            <a:srgbClr val="90B6E7"/>
          </a:solidFill>
          <a:ln cap="flat" cmpd="sng" w="25400">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l-BE" sz="2000" u="none" cap="none" strike="noStrike">
                <a:solidFill>
                  <a:schemeClr val="dk1"/>
                </a:solidFill>
                <a:latin typeface="Arial"/>
                <a:ea typeface="Arial"/>
                <a:cs typeface="Arial"/>
                <a:sym typeface="Arial"/>
              </a:rPr>
              <a:t>€1,69</a:t>
            </a:r>
            <a:endParaRPr b="0" i="0" sz="2000" u="none" cap="none" strike="noStrike">
              <a:solidFill>
                <a:schemeClr val="lt1"/>
              </a:solidFill>
              <a:latin typeface="Arial"/>
              <a:ea typeface="Arial"/>
              <a:cs typeface="Arial"/>
              <a:sym typeface="Arial"/>
            </a:endParaRPr>
          </a:p>
        </p:txBody>
      </p:sp>
      <p:sp>
        <p:nvSpPr>
          <p:cNvPr id="298" name="Google Shape;298;p23"/>
          <p:cNvSpPr/>
          <p:nvPr/>
        </p:nvSpPr>
        <p:spPr>
          <a:xfrm>
            <a:off x="1028" y="4279675"/>
            <a:ext cx="9144000" cy="863700"/>
          </a:xfrm>
          <a:prstGeom prst="rect">
            <a:avLst/>
          </a:prstGeom>
          <a:solidFill>
            <a:srgbClr val="9E8C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99" name="Google Shape;299;p23"/>
          <p:cNvPicPr preferRelativeResize="0"/>
          <p:nvPr/>
        </p:nvPicPr>
        <p:blipFill rotWithShape="1">
          <a:blip r:embed="rId5">
            <a:alphaModFix/>
          </a:blip>
          <a:srcRect b="0" l="0" r="0" t="0"/>
          <a:stretch/>
        </p:blipFill>
        <p:spPr>
          <a:xfrm>
            <a:off x="6792360" y="4336475"/>
            <a:ext cx="2351640" cy="807025"/>
          </a:xfrm>
          <a:prstGeom prst="rect">
            <a:avLst/>
          </a:prstGeom>
          <a:noFill/>
          <a:ln>
            <a:noFill/>
          </a:ln>
        </p:spPr>
      </p:pic>
      <p:sp>
        <p:nvSpPr>
          <p:cNvPr id="300" name="Google Shape;300;p23"/>
          <p:cNvSpPr/>
          <p:nvPr/>
        </p:nvSpPr>
        <p:spPr>
          <a:xfrm>
            <a:off x="0" y="4103469"/>
            <a:ext cx="9144000" cy="177300"/>
          </a:xfrm>
          <a:prstGeom prst="rect">
            <a:avLst/>
          </a:prstGeom>
          <a:solidFill>
            <a:srgbClr val="63D9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24"/>
          <p:cNvSpPr/>
          <p:nvPr/>
        </p:nvSpPr>
        <p:spPr>
          <a:xfrm>
            <a:off x="182881" y="182730"/>
            <a:ext cx="4250130" cy="3745532"/>
          </a:xfrm>
          <a:prstGeom prst="rect">
            <a:avLst/>
          </a:prstGeom>
          <a:noFill/>
          <a:ln cap="flat" cmpd="sng" w="2540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06" name="Google Shape;306;p24"/>
          <p:cNvSpPr/>
          <p:nvPr/>
        </p:nvSpPr>
        <p:spPr>
          <a:xfrm>
            <a:off x="4710989" y="182730"/>
            <a:ext cx="4250130" cy="3745532"/>
          </a:xfrm>
          <a:prstGeom prst="rect">
            <a:avLst/>
          </a:prstGeom>
          <a:noFill/>
          <a:ln cap="flat" cmpd="sng" w="25400">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307" name="Google Shape;307;p24"/>
          <p:cNvPicPr preferRelativeResize="0"/>
          <p:nvPr/>
        </p:nvPicPr>
        <p:blipFill rotWithShape="1">
          <a:blip r:embed="rId3">
            <a:alphaModFix/>
          </a:blip>
          <a:srcRect b="0" l="0" r="0" t="0"/>
          <a:stretch/>
        </p:blipFill>
        <p:spPr>
          <a:xfrm>
            <a:off x="1384867" y="841357"/>
            <a:ext cx="1846157" cy="2637367"/>
          </a:xfrm>
          <a:prstGeom prst="rect">
            <a:avLst/>
          </a:prstGeom>
          <a:noFill/>
          <a:ln>
            <a:noFill/>
          </a:ln>
        </p:spPr>
      </p:pic>
      <p:pic>
        <p:nvPicPr>
          <p:cNvPr id="308" name="Google Shape;308;p24"/>
          <p:cNvPicPr preferRelativeResize="0"/>
          <p:nvPr/>
        </p:nvPicPr>
        <p:blipFill rotWithShape="1">
          <a:blip r:embed="rId4">
            <a:alphaModFix/>
          </a:blip>
          <a:srcRect b="0" l="0" r="0" t="0"/>
          <a:stretch/>
        </p:blipFill>
        <p:spPr>
          <a:xfrm>
            <a:off x="5812559" y="748223"/>
            <a:ext cx="1959601" cy="2823633"/>
          </a:xfrm>
          <a:prstGeom prst="rect">
            <a:avLst/>
          </a:prstGeom>
          <a:noFill/>
          <a:ln>
            <a:noFill/>
          </a:ln>
        </p:spPr>
      </p:pic>
      <p:sp>
        <p:nvSpPr>
          <p:cNvPr id="309" name="Google Shape;309;p24"/>
          <p:cNvSpPr/>
          <p:nvPr/>
        </p:nvSpPr>
        <p:spPr>
          <a:xfrm>
            <a:off x="2403566" y="2893741"/>
            <a:ext cx="1889760" cy="867619"/>
          </a:xfrm>
          <a:prstGeom prst="homePlate">
            <a:avLst>
              <a:gd fmla="val 50000" name="adj"/>
            </a:avLst>
          </a:prstGeom>
          <a:solidFill>
            <a:srgbClr val="FFDDB2"/>
          </a:solidFill>
          <a:ln cap="flat" cmpd="sng" w="2540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l-BE" sz="2000" u="none" cap="none" strike="noStrike">
                <a:solidFill>
                  <a:schemeClr val="dk1"/>
                </a:solidFill>
                <a:latin typeface="Arial"/>
                <a:ea typeface="Arial"/>
                <a:cs typeface="Arial"/>
                <a:sym typeface="Arial"/>
              </a:rPr>
              <a:t>€1,99</a:t>
            </a:r>
            <a:endParaRPr b="0" i="0" sz="2000" u="none" cap="none" strike="noStrike">
              <a:solidFill>
                <a:schemeClr val="lt1"/>
              </a:solidFill>
              <a:latin typeface="Arial"/>
              <a:ea typeface="Arial"/>
              <a:cs typeface="Arial"/>
              <a:sym typeface="Arial"/>
            </a:endParaRPr>
          </a:p>
        </p:txBody>
      </p:sp>
      <p:sp>
        <p:nvSpPr>
          <p:cNvPr id="310" name="Google Shape;310;p24"/>
          <p:cNvSpPr/>
          <p:nvPr/>
        </p:nvSpPr>
        <p:spPr>
          <a:xfrm flipH="1">
            <a:off x="4956193" y="2888706"/>
            <a:ext cx="1889760" cy="867619"/>
          </a:xfrm>
          <a:prstGeom prst="homePlate">
            <a:avLst>
              <a:gd fmla="val 50000" name="adj"/>
            </a:avLst>
          </a:prstGeom>
          <a:solidFill>
            <a:srgbClr val="90B6E7"/>
          </a:solidFill>
          <a:ln cap="flat" cmpd="sng" w="25400">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l-BE" sz="2000" u="none" cap="none" strike="noStrike">
                <a:solidFill>
                  <a:schemeClr val="dk1"/>
                </a:solidFill>
                <a:latin typeface="Arial"/>
                <a:ea typeface="Arial"/>
                <a:cs typeface="Arial"/>
                <a:sym typeface="Arial"/>
              </a:rPr>
              <a:t>€1,49</a:t>
            </a:r>
            <a:endParaRPr b="0" i="0" sz="2000" u="none" cap="none" strike="noStrike">
              <a:solidFill>
                <a:schemeClr val="lt1"/>
              </a:solidFill>
              <a:latin typeface="Arial"/>
              <a:ea typeface="Arial"/>
              <a:cs typeface="Arial"/>
              <a:sym typeface="Arial"/>
            </a:endParaRPr>
          </a:p>
        </p:txBody>
      </p:sp>
      <p:sp>
        <p:nvSpPr>
          <p:cNvPr id="311" name="Google Shape;311;p24"/>
          <p:cNvSpPr/>
          <p:nvPr/>
        </p:nvSpPr>
        <p:spPr>
          <a:xfrm>
            <a:off x="1028" y="4279675"/>
            <a:ext cx="9144000" cy="863700"/>
          </a:xfrm>
          <a:prstGeom prst="rect">
            <a:avLst/>
          </a:prstGeom>
          <a:solidFill>
            <a:srgbClr val="9E8C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12" name="Google Shape;312;p24"/>
          <p:cNvPicPr preferRelativeResize="0"/>
          <p:nvPr/>
        </p:nvPicPr>
        <p:blipFill rotWithShape="1">
          <a:blip r:embed="rId5">
            <a:alphaModFix/>
          </a:blip>
          <a:srcRect b="0" l="0" r="0" t="0"/>
          <a:stretch/>
        </p:blipFill>
        <p:spPr>
          <a:xfrm>
            <a:off x="6792360" y="4336475"/>
            <a:ext cx="2351640" cy="8070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25"/>
          <p:cNvSpPr/>
          <p:nvPr/>
        </p:nvSpPr>
        <p:spPr>
          <a:xfrm>
            <a:off x="182881" y="182730"/>
            <a:ext cx="4250130" cy="3745532"/>
          </a:xfrm>
          <a:prstGeom prst="rect">
            <a:avLst/>
          </a:prstGeom>
          <a:noFill/>
          <a:ln cap="flat" cmpd="sng" w="2540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18" name="Google Shape;318;p25"/>
          <p:cNvSpPr/>
          <p:nvPr/>
        </p:nvSpPr>
        <p:spPr>
          <a:xfrm>
            <a:off x="4710989" y="182730"/>
            <a:ext cx="4250130" cy="3745532"/>
          </a:xfrm>
          <a:prstGeom prst="rect">
            <a:avLst/>
          </a:prstGeom>
          <a:noFill/>
          <a:ln cap="flat" cmpd="sng" w="25400">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319" name="Google Shape;319;p25"/>
          <p:cNvPicPr preferRelativeResize="0"/>
          <p:nvPr/>
        </p:nvPicPr>
        <p:blipFill rotWithShape="1">
          <a:blip r:embed="rId3">
            <a:alphaModFix/>
          </a:blip>
          <a:srcRect b="0" l="0" r="0" t="0"/>
          <a:stretch/>
        </p:blipFill>
        <p:spPr>
          <a:xfrm>
            <a:off x="1397215" y="544576"/>
            <a:ext cx="1821462" cy="3076794"/>
          </a:xfrm>
          <a:prstGeom prst="rect">
            <a:avLst/>
          </a:prstGeom>
          <a:noFill/>
          <a:ln>
            <a:noFill/>
          </a:ln>
        </p:spPr>
      </p:pic>
      <p:pic>
        <p:nvPicPr>
          <p:cNvPr id="320" name="Google Shape;320;p25"/>
          <p:cNvPicPr preferRelativeResize="0"/>
          <p:nvPr/>
        </p:nvPicPr>
        <p:blipFill rotWithShape="1">
          <a:blip r:embed="rId4">
            <a:alphaModFix/>
          </a:blip>
          <a:srcRect b="0" l="0" r="0" t="0"/>
          <a:stretch/>
        </p:blipFill>
        <p:spPr>
          <a:xfrm>
            <a:off x="5885660" y="455506"/>
            <a:ext cx="1900788" cy="3199980"/>
          </a:xfrm>
          <a:prstGeom prst="rect">
            <a:avLst/>
          </a:prstGeom>
          <a:noFill/>
          <a:ln>
            <a:noFill/>
          </a:ln>
        </p:spPr>
      </p:pic>
      <p:sp>
        <p:nvSpPr>
          <p:cNvPr id="321" name="Google Shape;321;p25"/>
          <p:cNvSpPr/>
          <p:nvPr/>
        </p:nvSpPr>
        <p:spPr>
          <a:xfrm>
            <a:off x="2403566" y="2893741"/>
            <a:ext cx="1889760" cy="867619"/>
          </a:xfrm>
          <a:prstGeom prst="homePlate">
            <a:avLst>
              <a:gd fmla="val 50000" name="adj"/>
            </a:avLst>
          </a:prstGeom>
          <a:solidFill>
            <a:srgbClr val="FFDDB2"/>
          </a:solidFill>
          <a:ln cap="flat" cmpd="sng" w="2540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l-BE" sz="2000" u="none" cap="none" strike="noStrike">
                <a:solidFill>
                  <a:schemeClr val="dk1"/>
                </a:solidFill>
                <a:latin typeface="Arial"/>
                <a:ea typeface="Arial"/>
                <a:cs typeface="Arial"/>
                <a:sym typeface="Arial"/>
              </a:rPr>
              <a:t>€2,49</a:t>
            </a:r>
            <a:endParaRPr b="0" i="0" sz="2000" u="none" cap="none" strike="noStrike">
              <a:solidFill>
                <a:schemeClr val="lt1"/>
              </a:solidFill>
              <a:latin typeface="Arial"/>
              <a:ea typeface="Arial"/>
              <a:cs typeface="Arial"/>
              <a:sym typeface="Arial"/>
            </a:endParaRPr>
          </a:p>
        </p:txBody>
      </p:sp>
      <p:sp>
        <p:nvSpPr>
          <p:cNvPr id="322" name="Google Shape;322;p25"/>
          <p:cNvSpPr/>
          <p:nvPr/>
        </p:nvSpPr>
        <p:spPr>
          <a:xfrm flipH="1">
            <a:off x="4956193" y="2888706"/>
            <a:ext cx="1889760" cy="867619"/>
          </a:xfrm>
          <a:prstGeom prst="homePlate">
            <a:avLst>
              <a:gd fmla="val 50000" name="adj"/>
            </a:avLst>
          </a:prstGeom>
          <a:solidFill>
            <a:srgbClr val="90B6E7"/>
          </a:solidFill>
          <a:ln cap="flat" cmpd="sng" w="25400">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l-BE" sz="2000" u="none" cap="none" strike="noStrike">
                <a:solidFill>
                  <a:schemeClr val="dk1"/>
                </a:solidFill>
                <a:latin typeface="Arial"/>
                <a:ea typeface="Arial"/>
                <a:cs typeface="Arial"/>
                <a:sym typeface="Arial"/>
              </a:rPr>
              <a:t>€1,39</a:t>
            </a:r>
            <a:endParaRPr b="0" i="0" sz="2000" u="none" cap="none" strike="noStrike">
              <a:solidFill>
                <a:schemeClr val="lt1"/>
              </a:solidFill>
              <a:latin typeface="Arial"/>
              <a:ea typeface="Arial"/>
              <a:cs typeface="Arial"/>
              <a:sym typeface="Arial"/>
            </a:endParaRPr>
          </a:p>
        </p:txBody>
      </p:sp>
      <p:sp>
        <p:nvSpPr>
          <p:cNvPr id="323" name="Google Shape;323;p25"/>
          <p:cNvSpPr/>
          <p:nvPr/>
        </p:nvSpPr>
        <p:spPr>
          <a:xfrm>
            <a:off x="1028" y="4279675"/>
            <a:ext cx="9144000" cy="863700"/>
          </a:xfrm>
          <a:prstGeom prst="rect">
            <a:avLst/>
          </a:prstGeom>
          <a:solidFill>
            <a:srgbClr val="9E8C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24" name="Google Shape;324;p25"/>
          <p:cNvPicPr preferRelativeResize="0"/>
          <p:nvPr/>
        </p:nvPicPr>
        <p:blipFill rotWithShape="1">
          <a:blip r:embed="rId5">
            <a:alphaModFix/>
          </a:blip>
          <a:srcRect b="0" l="0" r="0" t="0"/>
          <a:stretch/>
        </p:blipFill>
        <p:spPr>
          <a:xfrm>
            <a:off x="6792360" y="4336475"/>
            <a:ext cx="2351640" cy="807025"/>
          </a:xfrm>
          <a:prstGeom prst="rect">
            <a:avLst/>
          </a:prstGeom>
          <a:noFill/>
          <a:ln>
            <a:noFill/>
          </a:ln>
        </p:spPr>
      </p:pic>
      <p:sp>
        <p:nvSpPr>
          <p:cNvPr id="325" name="Google Shape;325;p25"/>
          <p:cNvSpPr/>
          <p:nvPr/>
        </p:nvSpPr>
        <p:spPr>
          <a:xfrm>
            <a:off x="0" y="4103469"/>
            <a:ext cx="9144000" cy="177300"/>
          </a:xfrm>
          <a:prstGeom prst="rect">
            <a:avLst/>
          </a:prstGeom>
          <a:solidFill>
            <a:srgbClr val="63D9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pic>
        <p:nvPicPr>
          <p:cNvPr id="330" name="Google Shape;330;p26"/>
          <p:cNvPicPr preferRelativeResize="0"/>
          <p:nvPr/>
        </p:nvPicPr>
        <p:blipFill rotWithShape="1">
          <a:blip r:embed="rId3">
            <a:alphaModFix/>
          </a:blip>
          <a:srcRect b="0" l="0" r="0" t="0"/>
          <a:stretch/>
        </p:blipFill>
        <p:spPr>
          <a:xfrm>
            <a:off x="1585741" y="407324"/>
            <a:ext cx="1444410" cy="3343541"/>
          </a:xfrm>
          <a:prstGeom prst="rect">
            <a:avLst/>
          </a:prstGeom>
          <a:noFill/>
          <a:ln>
            <a:noFill/>
          </a:ln>
        </p:spPr>
      </p:pic>
      <p:pic>
        <p:nvPicPr>
          <p:cNvPr descr="Carrefour Essential Afwasmiddel  Vruchtenazijn Appel Ontvettend 750 ml" id="331" name="Google Shape;331;p26"/>
          <p:cNvPicPr preferRelativeResize="0"/>
          <p:nvPr/>
        </p:nvPicPr>
        <p:blipFill rotWithShape="1">
          <a:blip r:embed="rId4">
            <a:alphaModFix/>
          </a:blip>
          <a:srcRect b="0" l="0" r="0" t="0"/>
          <a:stretch/>
        </p:blipFill>
        <p:spPr>
          <a:xfrm>
            <a:off x="5243973" y="453516"/>
            <a:ext cx="3203960" cy="3203960"/>
          </a:xfrm>
          <a:prstGeom prst="rect">
            <a:avLst/>
          </a:prstGeom>
          <a:noFill/>
          <a:ln>
            <a:noFill/>
          </a:ln>
        </p:spPr>
      </p:pic>
      <p:sp>
        <p:nvSpPr>
          <p:cNvPr id="332" name="Google Shape;332;p26"/>
          <p:cNvSpPr/>
          <p:nvPr/>
        </p:nvSpPr>
        <p:spPr>
          <a:xfrm>
            <a:off x="182881" y="182730"/>
            <a:ext cx="4250130" cy="3745532"/>
          </a:xfrm>
          <a:prstGeom prst="rect">
            <a:avLst/>
          </a:prstGeom>
          <a:noFill/>
          <a:ln cap="flat" cmpd="sng" w="2540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33" name="Google Shape;333;p26"/>
          <p:cNvSpPr/>
          <p:nvPr/>
        </p:nvSpPr>
        <p:spPr>
          <a:xfrm>
            <a:off x="4710989" y="182730"/>
            <a:ext cx="4250130" cy="3745532"/>
          </a:xfrm>
          <a:prstGeom prst="rect">
            <a:avLst/>
          </a:prstGeom>
          <a:noFill/>
          <a:ln cap="flat" cmpd="sng" w="25400">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34" name="Google Shape;334;p26"/>
          <p:cNvSpPr/>
          <p:nvPr/>
        </p:nvSpPr>
        <p:spPr>
          <a:xfrm>
            <a:off x="2403566" y="2893741"/>
            <a:ext cx="1889760" cy="867619"/>
          </a:xfrm>
          <a:prstGeom prst="homePlate">
            <a:avLst>
              <a:gd fmla="val 50000" name="adj"/>
            </a:avLst>
          </a:prstGeom>
          <a:solidFill>
            <a:srgbClr val="FFDDB2"/>
          </a:solidFill>
          <a:ln cap="flat" cmpd="sng" w="2540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l-BE" sz="2000" u="none" cap="none" strike="noStrike">
                <a:solidFill>
                  <a:schemeClr val="dk1"/>
                </a:solidFill>
                <a:latin typeface="Arial"/>
                <a:ea typeface="Arial"/>
                <a:cs typeface="Arial"/>
                <a:sym typeface="Arial"/>
              </a:rPr>
              <a:t>€1,49</a:t>
            </a:r>
            <a:endParaRPr b="0" i="0" sz="2000" u="none" cap="none" strike="noStrike">
              <a:solidFill>
                <a:schemeClr val="lt1"/>
              </a:solidFill>
              <a:latin typeface="Arial"/>
              <a:ea typeface="Arial"/>
              <a:cs typeface="Arial"/>
              <a:sym typeface="Arial"/>
            </a:endParaRPr>
          </a:p>
        </p:txBody>
      </p:sp>
      <p:sp>
        <p:nvSpPr>
          <p:cNvPr id="335" name="Google Shape;335;p26"/>
          <p:cNvSpPr/>
          <p:nvPr/>
        </p:nvSpPr>
        <p:spPr>
          <a:xfrm flipH="1">
            <a:off x="4956193" y="2888706"/>
            <a:ext cx="1889760" cy="867619"/>
          </a:xfrm>
          <a:prstGeom prst="homePlate">
            <a:avLst>
              <a:gd fmla="val 50000" name="adj"/>
            </a:avLst>
          </a:prstGeom>
          <a:solidFill>
            <a:srgbClr val="90B6E7"/>
          </a:solidFill>
          <a:ln cap="flat" cmpd="sng" w="25400">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l-BE" sz="2000" u="none" cap="none" strike="noStrike">
                <a:solidFill>
                  <a:schemeClr val="dk1"/>
                </a:solidFill>
                <a:latin typeface="Arial"/>
                <a:ea typeface="Arial"/>
                <a:cs typeface="Arial"/>
                <a:sym typeface="Arial"/>
              </a:rPr>
              <a:t>€1,99/l</a:t>
            </a:r>
            <a:endParaRPr b="0" i="0" sz="2000" u="none" cap="none" strike="noStrike">
              <a:solidFill>
                <a:schemeClr val="lt1"/>
              </a:solidFill>
              <a:latin typeface="Arial"/>
              <a:ea typeface="Arial"/>
              <a:cs typeface="Arial"/>
              <a:sym typeface="Arial"/>
            </a:endParaRPr>
          </a:p>
        </p:txBody>
      </p:sp>
      <p:sp>
        <p:nvSpPr>
          <p:cNvPr id="336" name="Google Shape;336;p26"/>
          <p:cNvSpPr/>
          <p:nvPr/>
        </p:nvSpPr>
        <p:spPr>
          <a:xfrm>
            <a:off x="1028" y="4279675"/>
            <a:ext cx="9144000" cy="863700"/>
          </a:xfrm>
          <a:prstGeom prst="rect">
            <a:avLst/>
          </a:prstGeom>
          <a:solidFill>
            <a:srgbClr val="9E8C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37" name="Google Shape;337;p26"/>
          <p:cNvPicPr preferRelativeResize="0"/>
          <p:nvPr/>
        </p:nvPicPr>
        <p:blipFill rotWithShape="1">
          <a:blip r:embed="rId5">
            <a:alphaModFix/>
          </a:blip>
          <a:srcRect b="0" l="0" r="0" t="0"/>
          <a:stretch/>
        </p:blipFill>
        <p:spPr>
          <a:xfrm>
            <a:off x="6792360" y="4336475"/>
            <a:ext cx="2351640" cy="807025"/>
          </a:xfrm>
          <a:prstGeom prst="rect">
            <a:avLst/>
          </a:prstGeom>
          <a:noFill/>
          <a:ln>
            <a:noFill/>
          </a:ln>
        </p:spPr>
      </p:pic>
      <p:sp>
        <p:nvSpPr>
          <p:cNvPr id="338" name="Google Shape;338;p26"/>
          <p:cNvSpPr/>
          <p:nvPr/>
        </p:nvSpPr>
        <p:spPr>
          <a:xfrm>
            <a:off x="0" y="4103469"/>
            <a:ext cx="9144000" cy="177300"/>
          </a:xfrm>
          <a:prstGeom prst="rect">
            <a:avLst/>
          </a:prstGeom>
          <a:solidFill>
            <a:srgbClr val="63D9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27"/>
          <p:cNvSpPr/>
          <p:nvPr/>
        </p:nvSpPr>
        <p:spPr>
          <a:xfrm>
            <a:off x="182881" y="182730"/>
            <a:ext cx="4250130" cy="3745532"/>
          </a:xfrm>
          <a:prstGeom prst="rect">
            <a:avLst/>
          </a:prstGeom>
          <a:noFill/>
          <a:ln cap="flat" cmpd="sng" w="2540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44" name="Google Shape;344;p27"/>
          <p:cNvSpPr/>
          <p:nvPr/>
        </p:nvSpPr>
        <p:spPr>
          <a:xfrm>
            <a:off x="4710989" y="182730"/>
            <a:ext cx="4250130" cy="3745532"/>
          </a:xfrm>
          <a:prstGeom prst="rect">
            <a:avLst/>
          </a:prstGeom>
          <a:noFill/>
          <a:ln cap="flat" cmpd="sng" w="25400">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345" name="Google Shape;345;p27"/>
          <p:cNvPicPr preferRelativeResize="0"/>
          <p:nvPr/>
        </p:nvPicPr>
        <p:blipFill rotWithShape="1">
          <a:blip r:embed="rId3">
            <a:alphaModFix/>
          </a:blip>
          <a:srcRect b="0" l="0" r="0" t="0"/>
          <a:stretch/>
        </p:blipFill>
        <p:spPr>
          <a:xfrm>
            <a:off x="1866621" y="467996"/>
            <a:ext cx="882650" cy="3175000"/>
          </a:xfrm>
          <a:prstGeom prst="rect">
            <a:avLst/>
          </a:prstGeom>
          <a:noFill/>
          <a:ln>
            <a:noFill/>
          </a:ln>
        </p:spPr>
      </p:pic>
      <p:pic>
        <p:nvPicPr>
          <p:cNvPr id="346" name="Google Shape;346;p27"/>
          <p:cNvPicPr preferRelativeResize="0"/>
          <p:nvPr/>
        </p:nvPicPr>
        <p:blipFill rotWithShape="1">
          <a:blip r:embed="rId4">
            <a:alphaModFix/>
          </a:blip>
          <a:srcRect b="0" l="0" r="0" t="0"/>
          <a:stretch/>
        </p:blipFill>
        <p:spPr>
          <a:xfrm>
            <a:off x="5100085" y="467996"/>
            <a:ext cx="3384550" cy="3384550"/>
          </a:xfrm>
          <a:prstGeom prst="rect">
            <a:avLst/>
          </a:prstGeom>
          <a:noFill/>
          <a:ln>
            <a:noFill/>
          </a:ln>
        </p:spPr>
      </p:pic>
      <p:sp>
        <p:nvSpPr>
          <p:cNvPr id="347" name="Google Shape;347;p27"/>
          <p:cNvSpPr/>
          <p:nvPr/>
        </p:nvSpPr>
        <p:spPr>
          <a:xfrm>
            <a:off x="2403566" y="2893741"/>
            <a:ext cx="1889760" cy="867619"/>
          </a:xfrm>
          <a:prstGeom prst="homePlate">
            <a:avLst>
              <a:gd fmla="val 50000" name="adj"/>
            </a:avLst>
          </a:prstGeom>
          <a:solidFill>
            <a:srgbClr val="FFDDB2"/>
          </a:solidFill>
          <a:ln cap="flat" cmpd="sng" w="2540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l-BE" sz="2000" u="none" cap="none" strike="noStrike">
                <a:solidFill>
                  <a:schemeClr val="dk1"/>
                </a:solidFill>
                <a:latin typeface="Arial"/>
                <a:ea typeface="Arial"/>
                <a:cs typeface="Arial"/>
                <a:sym typeface="Arial"/>
              </a:rPr>
              <a:t>€0,83</a:t>
            </a:r>
            <a:endParaRPr b="0" i="0" sz="2000" u="none" cap="none" strike="noStrike">
              <a:solidFill>
                <a:schemeClr val="lt1"/>
              </a:solidFill>
              <a:latin typeface="Arial"/>
              <a:ea typeface="Arial"/>
              <a:cs typeface="Arial"/>
              <a:sym typeface="Arial"/>
            </a:endParaRPr>
          </a:p>
        </p:txBody>
      </p:sp>
      <p:sp>
        <p:nvSpPr>
          <p:cNvPr id="348" name="Google Shape;348;p27"/>
          <p:cNvSpPr/>
          <p:nvPr/>
        </p:nvSpPr>
        <p:spPr>
          <a:xfrm flipH="1">
            <a:off x="4956193" y="2888706"/>
            <a:ext cx="1889760" cy="867619"/>
          </a:xfrm>
          <a:prstGeom prst="homePlate">
            <a:avLst>
              <a:gd fmla="val 50000" name="adj"/>
            </a:avLst>
          </a:prstGeom>
          <a:solidFill>
            <a:srgbClr val="90B6E7"/>
          </a:solidFill>
          <a:ln cap="flat" cmpd="sng" w="25400">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l-BE" sz="2000" u="none" cap="none" strike="noStrike">
                <a:solidFill>
                  <a:schemeClr val="dk1"/>
                </a:solidFill>
                <a:latin typeface="Arial"/>
                <a:ea typeface="Arial"/>
                <a:cs typeface="Arial"/>
                <a:sym typeface="Arial"/>
              </a:rPr>
              <a:t>€0,38</a:t>
            </a:r>
            <a:endParaRPr b="0" i="0" sz="2000" u="none" cap="none" strike="noStrike">
              <a:solidFill>
                <a:schemeClr val="lt1"/>
              </a:solidFill>
              <a:latin typeface="Arial"/>
              <a:ea typeface="Arial"/>
              <a:cs typeface="Arial"/>
              <a:sym typeface="Arial"/>
            </a:endParaRPr>
          </a:p>
        </p:txBody>
      </p:sp>
      <p:sp>
        <p:nvSpPr>
          <p:cNvPr id="349" name="Google Shape;349;p27"/>
          <p:cNvSpPr/>
          <p:nvPr/>
        </p:nvSpPr>
        <p:spPr>
          <a:xfrm>
            <a:off x="1028" y="4279675"/>
            <a:ext cx="9144000" cy="863700"/>
          </a:xfrm>
          <a:prstGeom prst="rect">
            <a:avLst/>
          </a:prstGeom>
          <a:solidFill>
            <a:srgbClr val="9E8C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50" name="Google Shape;350;p27"/>
          <p:cNvPicPr preferRelativeResize="0"/>
          <p:nvPr/>
        </p:nvPicPr>
        <p:blipFill rotWithShape="1">
          <a:blip r:embed="rId5">
            <a:alphaModFix/>
          </a:blip>
          <a:srcRect b="0" l="0" r="0" t="0"/>
          <a:stretch/>
        </p:blipFill>
        <p:spPr>
          <a:xfrm>
            <a:off x="6792360" y="4336475"/>
            <a:ext cx="2351640" cy="807025"/>
          </a:xfrm>
          <a:prstGeom prst="rect">
            <a:avLst/>
          </a:prstGeom>
          <a:noFill/>
          <a:ln>
            <a:noFill/>
          </a:ln>
        </p:spPr>
      </p:pic>
      <p:sp>
        <p:nvSpPr>
          <p:cNvPr id="351" name="Google Shape;351;p27"/>
          <p:cNvSpPr/>
          <p:nvPr/>
        </p:nvSpPr>
        <p:spPr>
          <a:xfrm>
            <a:off x="0" y="4103469"/>
            <a:ext cx="9144000" cy="177300"/>
          </a:xfrm>
          <a:prstGeom prst="rect">
            <a:avLst/>
          </a:prstGeom>
          <a:solidFill>
            <a:srgbClr val="63D9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28"/>
          <p:cNvSpPr/>
          <p:nvPr/>
        </p:nvSpPr>
        <p:spPr>
          <a:xfrm>
            <a:off x="182881" y="182730"/>
            <a:ext cx="4250130" cy="3745532"/>
          </a:xfrm>
          <a:prstGeom prst="rect">
            <a:avLst/>
          </a:prstGeom>
          <a:noFill/>
          <a:ln cap="flat" cmpd="sng" w="2540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57" name="Google Shape;357;p28"/>
          <p:cNvSpPr/>
          <p:nvPr/>
        </p:nvSpPr>
        <p:spPr>
          <a:xfrm>
            <a:off x="4710989" y="182730"/>
            <a:ext cx="4250130" cy="3745532"/>
          </a:xfrm>
          <a:prstGeom prst="rect">
            <a:avLst/>
          </a:prstGeom>
          <a:noFill/>
          <a:ln cap="flat" cmpd="sng" w="25400">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358" name="Google Shape;358;p28"/>
          <p:cNvPicPr preferRelativeResize="0"/>
          <p:nvPr/>
        </p:nvPicPr>
        <p:blipFill rotWithShape="1">
          <a:blip r:embed="rId3">
            <a:alphaModFix/>
          </a:blip>
          <a:srcRect b="0" l="0" r="0" t="0"/>
          <a:stretch/>
        </p:blipFill>
        <p:spPr>
          <a:xfrm>
            <a:off x="5767787" y="544576"/>
            <a:ext cx="2049145" cy="3076794"/>
          </a:xfrm>
          <a:prstGeom prst="rect">
            <a:avLst/>
          </a:prstGeom>
          <a:noFill/>
          <a:ln>
            <a:noFill/>
          </a:ln>
        </p:spPr>
      </p:pic>
      <p:pic>
        <p:nvPicPr>
          <p:cNvPr id="359" name="Google Shape;359;p28"/>
          <p:cNvPicPr preferRelativeResize="0"/>
          <p:nvPr/>
        </p:nvPicPr>
        <p:blipFill rotWithShape="1">
          <a:blip r:embed="rId4">
            <a:alphaModFix/>
          </a:blip>
          <a:srcRect b="0" l="0" r="0" t="0"/>
          <a:stretch/>
        </p:blipFill>
        <p:spPr>
          <a:xfrm>
            <a:off x="1156797" y="544576"/>
            <a:ext cx="2302298" cy="3153833"/>
          </a:xfrm>
          <a:prstGeom prst="rect">
            <a:avLst/>
          </a:prstGeom>
          <a:noFill/>
          <a:ln>
            <a:noFill/>
          </a:ln>
        </p:spPr>
      </p:pic>
      <p:sp>
        <p:nvSpPr>
          <p:cNvPr id="360" name="Google Shape;360;p28"/>
          <p:cNvSpPr/>
          <p:nvPr/>
        </p:nvSpPr>
        <p:spPr>
          <a:xfrm>
            <a:off x="2403566" y="2893741"/>
            <a:ext cx="1889760" cy="867619"/>
          </a:xfrm>
          <a:prstGeom prst="homePlate">
            <a:avLst>
              <a:gd fmla="val 50000" name="adj"/>
            </a:avLst>
          </a:prstGeom>
          <a:solidFill>
            <a:srgbClr val="FFDDB2"/>
          </a:solidFill>
          <a:ln cap="flat" cmpd="sng" w="2540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l-BE" sz="2000" u="none" cap="none" strike="noStrike">
                <a:solidFill>
                  <a:schemeClr val="dk1"/>
                </a:solidFill>
                <a:latin typeface="Arial"/>
                <a:ea typeface="Arial"/>
                <a:cs typeface="Arial"/>
                <a:sym typeface="Arial"/>
              </a:rPr>
              <a:t>€1,26</a:t>
            </a:r>
            <a:endParaRPr b="0" i="0" sz="2000" u="none" cap="none" strike="noStrike">
              <a:solidFill>
                <a:schemeClr val="lt1"/>
              </a:solidFill>
              <a:latin typeface="Arial"/>
              <a:ea typeface="Arial"/>
              <a:cs typeface="Arial"/>
              <a:sym typeface="Arial"/>
            </a:endParaRPr>
          </a:p>
        </p:txBody>
      </p:sp>
      <p:sp>
        <p:nvSpPr>
          <p:cNvPr id="361" name="Google Shape;361;p28"/>
          <p:cNvSpPr/>
          <p:nvPr/>
        </p:nvSpPr>
        <p:spPr>
          <a:xfrm flipH="1">
            <a:off x="4956193" y="2888706"/>
            <a:ext cx="1889760" cy="867619"/>
          </a:xfrm>
          <a:prstGeom prst="homePlate">
            <a:avLst>
              <a:gd fmla="val 50000" name="adj"/>
            </a:avLst>
          </a:prstGeom>
          <a:solidFill>
            <a:srgbClr val="90B6E7"/>
          </a:solidFill>
          <a:ln cap="flat" cmpd="sng" w="25400">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l-BE" sz="2000" u="none" cap="none" strike="noStrike">
                <a:solidFill>
                  <a:schemeClr val="dk1"/>
                </a:solidFill>
                <a:latin typeface="Arial"/>
                <a:ea typeface="Arial"/>
                <a:cs typeface="Arial"/>
                <a:sym typeface="Arial"/>
              </a:rPr>
              <a:t>€0,69</a:t>
            </a:r>
            <a:endParaRPr b="0" i="0" sz="2000" u="none" cap="none" strike="noStrike">
              <a:solidFill>
                <a:schemeClr val="lt1"/>
              </a:solidFill>
              <a:latin typeface="Arial"/>
              <a:ea typeface="Arial"/>
              <a:cs typeface="Arial"/>
              <a:sym typeface="Arial"/>
            </a:endParaRPr>
          </a:p>
        </p:txBody>
      </p:sp>
      <p:sp>
        <p:nvSpPr>
          <p:cNvPr id="362" name="Google Shape;362;p28"/>
          <p:cNvSpPr/>
          <p:nvPr/>
        </p:nvSpPr>
        <p:spPr>
          <a:xfrm>
            <a:off x="1028" y="4279675"/>
            <a:ext cx="9144000" cy="863700"/>
          </a:xfrm>
          <a:prstGeom prst="rect">
            <a:avLst/>
          </a:prstGeom>
          <a:solidFill>
            <a:srgbClr val="9E8C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63" name="Google Shape;363;p28"/>
          <p:cNvPicPr preferRelativeResize="0"/>
          <p:nvPr/>
        </p:nvPicPr>
        <p:blipFill rotWithShape="1">
          <a:blip r:embed="rId5">
            <a:alphaModFix/>
          </a:blip>
          <a:srcRect b="0" l="0" r="0" t="0"/>
          <a:stretch/>
        </p:blipFill>
        <p:spPr>
          <a:xfrm>
            <a:off x="6792360" y="4336475"/>
            <a:ext cx="2351640" cy="807025"/>
          </a:xfrm>
          <a:prstGeom prst="rect">
            <a:avLst/>
          </a:prstGeom>
          <a:noFill/>
          <a:ln>
            <a:noFill/>
          </a:ln>
        </p:spPr>
      </p:pic>
      <p:sp>
        <p:nvSpPr>
          <p:cNvPr id="364" name="Google Shape;364;p28"/>
          <p:cNvSpPr/>
          <p:nvPr/>
        </p:nvSpPr>
        <p:spPr>
          <a:xfrm>
            <a:off x="0" y="4103469"/>
            <a:ext cx="9144000" cy="177300"/>
          </a:xfrm>
          <a:prstGeom prst="rect">
            <a:avLst/>
          </a:prstGeom>
          <a:solidFill>
            <a:srgbClr val="63D9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29"/>
          <p:cNvSpPr/>
          <p:nvPr/>
        </p:nvSpPr>
        <p:spPr>
          <a:xfrm>
            <a:off x="182881" y="182730"/>
            <a:ext cx="4250130" cy="3745532"/>
          </a:xfrm>
          <a:prstGeom prst="rect">
            <a:avLst/>
          </a:prstGeom>
          <a:noFill/>
          <a:ln cap="flat" cmpd="sng" w="2540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70" name="Google Shape;370;p29"/>
          <p:cNvSpPr/>
          <p:nvPr/>
        </p:nvSpPr>
        <p:spPr>
          <a:xfrm>
            <a:off x="4710989" y="182730"/>
            <a:ext cx="4250130" cy="3745532"/>
          </a:xfrm>
          <a:prstGeom prst="rect">
            <a:avLst/>
          </a:prstGeom>
          <a:noFill/>
          <a:ln cap="flat" cmpd="sng" w="25400">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371" name="Google Shape;371;p29"/>
          <p:cNvPicPr preferRelativeResize="0"/>
          <p:nvPr/>
        </p:nvPicPr>
        <p:blipFill rotWithShape="1">
          <a:blip r:embed="rId3">
            <a:alphaModFix/>
          </a:blip>
          <a:srcRect b="0" l="0" r="0" t="0"/>
          <a:stretch/>
        </p:blipFill>
        <p:spPr>
          <a:xfrm>
            <a:off x="5254828" y="474270"/>
            <a:ext cx="3162452" cy="3162452"/>
          </a:xfrm>
          <a:prstGeom prst="rect">
            <a:avLst/>
          </a:prstGeom>
          <a:noFill/>
          <a:ln>
            <a:noFill/>
          </a:ln>
        </p:spPr>
      </p:pic>
      <p:pic>
        <p:nvPicPr>
          <p:cNvPr id="372" name="Google Shape;372;p29"/>
          <p:cNvPicPr preferRelativeResize="0"/>
          <p:nvPr/>
        </p:nvPicPr>
        <p:blipFill rotWithShape="1">
          <a:blip r:embed="rId4">
            <a:alphaModFix/>
          </a:blip>
          <a:srcRect b="0" l="0" r="0" t="0"/>
          <a:stretch/>
        </p:blipFill>
        <p:spPr>
          <a:xfrm>
            <a:off x="1382010" y="630979"/>
            <a:ext cx="1851871" cy="2849033"/>
          </a:xfrm>
          <a:prstGeom prst="rect">
            <a:avLst/>
          </a:prstGeom>
          <a:noFill/>
          <a:ln>
            <a:noFill/>
          </a:ln>
        </p:spPr>
      </p:pic>
      <p:sp>
        <p:nvSpPr>
          <p:cNvPr id="373" name="Google Shape;373;p29"/>
          <p:cNvSpPr/>
          <p:nvPr/>
        </p:nvSpPr>
        <p:spPr>
          <a:xfrm>
            <a:off x="2403566" y="2893741"/>
            <a:ext cx="1889760" cy="867619"/>
          </a:xfrm>
          <a:prstGeom prst="homePlate">
            <a:avLst>
              <a:gd fmla="val 50000" name="adj"/>
            </a:avLst>
          </a:prstGeom>
          <a:solidFill>
            <a:srgbClr val="FFDDB2"/>
          </a:solidFill>
          <a:ln cap="flat" cmpd="sng" w="2540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l-BE" sz="2000" u="none" cap="none" strike="noStrike">
                <a:solidFill>
                  <a:schemeClr val="dk1"/>
                </a:solidFill>
                <a:latin typeface="Arial"/>
                <a:ea typeface="Arial"/>
                <a:cs typeface="Arial"/>
                <a:sym typeface="Arial"/>
              </a:rPr>
              <a:t>€4,69/kg</a:t>
            </a:r>
            <a:endParaRPr b="0" i="0" sz="2000" u="none" cap="none" strike="noStrike">
              <a:solidFill>
                <a:schemeClr val="lt1"/>
              </a:solidFill>
              <a:latin typeface="Arial"/>
              <a:ea typeface="Arial"/>
              <a:cs typeface="Arial"/>
              <a:sym typeface="Arial"/>
            </a:endParaRPr>
          </a:p>
        </p:txBody>
      </p:sp>
      <p:sp>
        <p:nvSpPr>
          <p:cNvPr id="374" name="Google Shape;374;p29"/>
          <p:cNvSpPr/>
          <p:nvPr/>
        </p:nvSpPr>
        <p:spPr>
          <a:xfrm flipH="1">
            <a:off x="4956193" y="2888706"/>
            <a:ext cx="1889760" cy="867619"/>
          </a:xfrm>
          <a:prstGeom prst="homePlate">
            <a:avLst>
              <a:gd fmla="val 50000" name="adj"/>
            </a:avLst>
          </a:prstGeom>
          <a:solidFill>
            <a:srgbClr val="90B6E7"/>
          </a:solidFill>
          <a:ln cap="flat" cmpd="sng" w="25400">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l-BE" sz="2000" u="none" cap="none" strike="noStrike">
                <a:solidFill>
                  <a:schemeClr val="dk1"/>
                </a:solidFill>
                <a:latin typeface="Arial"/>
                <a:ea typeface="Arial"/>
                <a:cs typeface="Arial"/>
                <a:sym typeface="Arial"/>
              </a:rPr>
              <a:t>€3,99/kg</a:t>
            </a:r>
            <a:endParaRPr b="0" i="0" sz="2000" u="none" cap="none" strike="noStrike">
              <a:solidFill>
                <a:schemeClr val="lt1"/>
              </a:solidFill>
              <a:latin typeface="Arial"/>
              <a:ea typeface="Arial"/>
              <a:cs typeface="Arial"/>
              <a:sym typeface="Arial"/>
            </a:endParaRPr>
          </a:p>
        </p:txBody>
      </p:sp>
      <p:sp>
        <p:nvSpPr>
          <p:cNvPr id="375" name="Google Shape;375;p29"/>
          <p:cNvSpPr/>
          <p:nvPr/>
        </p:nvSpPr>
        <p:spPr>
          <a:xfrm>
            <a:off x="1028" y="4279675"/>
            <a:ext cx="9144000" cy="863700"/>
          </a:xfrm>
          <a:prstGeom prst="rect">
            <a:avLst/>
          </a:prstGeom>
          <a:solidFill>
            <a:srgbClr val="9E8C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76" name="Google Shape;376;p29"/>
          <p:cNvPicPr preferRelativeResize="0"/>
          <p:nvPr/>
        </p:nvPicPr>
        <p:blipFill rotWithShape="1">
          <a:blip r:embed="rId5">
            <a:alphaModFix/>
          </a:blip>
          <a:srcRect b="0" l="0" r="0" t="0"/>
          <a:stretch/>
        </p:blipFill>
        <p:spPr>
          <a:xfrm>
            <a:off x="6792360" y="4336475"/>
            <a:ext cx="2351640" cy="807025"/>
          </a:xfrm>
          <a:prstGeom prst="rect">
            <a:avLst/>
          </a:prstGeom>
          <a:noFill/>
          <a:ln>
            <a:noFill/>
          </a:ln>
        </p:spPr>
      </p:pic>
      <p:sp>
        <p:nvSpPr>
          <p:cNvPr id="377" name="Google Shape;377;p29"/>
          <p:cNvSpPr/>
          <p:nvPr/>
        </p:nvSpPr>
        <p:spPr>
          <a:xfrm>
            <a:off x="0" y="4103469"/>
            <a:ext cx="9144000" cy="177300"/>
          </a:xfrm>
          <a:prstGeom prst="rect">
            <a:avLst/>
          </a:prstGeom>
          <a:solidFill>
            <a:srgbClr val="63D9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pic>
        <p:nvPicPr>
          <p:cNvPr id="70" name="Google Shape;70;p3"/>
          <p:cNvPicPr preferRelativeResize="0"/>
          <p:nvPr/>
        </p:nvPicPr>
        <p:blipFill rotWithShape="1">
          <a:blip r:embed="rId3">
            <a:alphaModFix/>
          </a:blip>
          <a:srcRect b="0" l="0" r="0" t="0"/>
          <a:stretch/>
        </p:blipFill>
        <p:spPr>
          <a:xfrm>
            <a:off x="0" y="1317284"/>
            <a:ext cx="9144000" cy="1953228"/>
          </a:xfrm>
          <a:prstGeom prst="rect">
            <a:avLst/>
          </a:prstGeom>
          <a:noFill/>
          <a:ln>
            <a:noFill/>
          </a:ln>
        </p:spPr>
      </p:pic>
      <p:sp>
        <p:nvSpPr>
          <p:cNvPr id="71" name="Google Shape;71;p3"/>
          <p:cNvSpPr/>
          <p:nvPr/>
        </p:nvSpPr>
        <p:spPr>
          <a:xfrm>
            <a:off x="1028" y="4279675"/>
            <a:ext cx="9144000" cy="863700"/>
          </a:xfrm>
          <a:prstGeom prst="rect">
            <a:avLst/>
          </a:prstGeom>
          <a:solidFill>
            <a:srgbClr val="9E8C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 name="Google Shape;72;p3"/>
          <p:cNvSpPr/>
          <p:nvPr/>
        </p:nvSpPr>
        <p:spPr>
          <a:xfrm>
            <a:off x="0" y="4103469"/>
            <a:ext cx="9144000" cy="177300"/>
          </a:xfrm>
          <a:prstGeom prst="rect">
            <a:avLst/>
          </a:prstGeom>
          <a:solidFill>
            <a:srgbClr val="63D9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3" name="Google Shape;73;p3"/>
          <p:cNvPicPr preferRelativeResize="0"/>
          <p:nvPr/>
        </p:nvPicPr>
        <p:blipFill rotWithShape="1">
          <a:blip r:embed="rId4">
            <a:alphaModFix/>
          </a:blip>
          <a:srcRect b="0" l="0" r="0" t="0"/>
          <a:stretch/>
        </p:blipFill>
        <p:spPr>
          <a:xfrm>
            <a:off x="6684325" y="4287758"/>
            <a:ext cx="2459675" cy="8475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30"/>
          <p:cNvSpPr/>
          <p:nvPr/>
        </p:nvSpPr>
        <p:spPr>
          <a:xfrm>
            <a:off x="182881" y="182730"/>
            <a:ext cx="4250130" cy="3745532"/>
          </a:xfrm>
          <a:prstGeom prst="rect">
            <a:avLst/>
          </a:prstGeom>
          <a:noFill/>
          <a:ln cap="flat" cmpd="sng" w="2540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83" name="Google Shape;383;p30"/>
          <p:cNvSpPr/>
          <p:nvPr/>
        </p:nvSpPr>
        <p:spPr>
          <a:xfrm>
            <a:off x="4710989" y="182730"/>
            <a:ext cx="4250130" cy="3745532"/>
          </a:xfrm>
          <a:prstGeom prst="rect">
            <a:avLst/>
          </a:prstGeom>
          <a:noFill/>
          <a:ln cap="flat" cmpd="sng" w="25400">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384" name="Google Shape;384;p30"/>
          <p:cNvPicPr preferRelativeResize="0"/>
          <p:nvPr/>
        </p:nvPicPr>
        <p:blipFill rotWithShape="1">
          <a:blip r:embed="rId3">
            <a:alphaModFix/>
          </a:blip>
          <a:srcRect b="0" l="0" r="0" t="0"/>
          <a:stretch/>
        </p:blipFill>
        <p:spPr>
          <a:xfrm>
            <a:off x="1240536" y="311362"/>
            <a:ext cx="2134819" cy="3488267"/>
          </a:xfrm>
          <a:prstGeom prst="rect">
            <a:avLst/>
          </a:prstGeom>
          <a:noFill/>
          <a:ln>
            <a:noFill/>
          </a:ln>
        </p:spPr>
      </p:pic>
      <p:pic>
        <p:nvPicPr>
          <p:cNvPr id="385" name="Google Shape;385;p30"/>
          <p:cNvPicPr preferRelativeResize="0"/>
          <p:nvPr/>
        </p:nvPicPr>
        <p:blipFill rotWithShape="1">
          <a:blip r:embed="rId4">
            <a:alphaModFix/>
          </a:blip>
          <a:srcRect b="0" l="0" r="0" t="0"/>
          <a:stretch/>
        </p:blipFill>
        <p:spPr>
          <a:xfrm>
            <a:off x="5108811" y="345144"/>
            <a:ext cx="3454485" cy="3454485"/>
          </a:xfrm>
          <a:prstGeom prst="rect">
            <a:avLst/>
          </a:prstGeom>
          <a:noFill/>
          <a:ln>
            <a:noFill/>
          </a:ln>
        </p:spPr>
      </p:pic>
      <p:sp>
        <p:nvSpPr>
          <p:cNvPr id="386" name="Google Shape;386;p30"/>
          <p:cNvSpPr/>
          <p:nvPr/>
        </p:nvSpPr>
        <p:spPr>
          <a:xfrm>
            <a:off x="2403566" y="2893741"/>
            <a:ext cx="1889760" cy="867619"/>
          </a:xfrm>
          <a:prstGeom prst="homePlate">
            <a:avLst>
              <a:gd fmla="val 50000" name="adj"/>
            </a:avLst>
          </a:prstGeom>
          <a:solidFill>
            <a:srgbClr val="FFDDB2"/>
          </a:solidFill>
          <a:ln cap="flat" cmpd="sng" w="2540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l-BE" sz="2000" u="none" cap="none" strike="noStrike">
                <a:solidFill>
                  <a:schemeClr val="dk1"/>
                </a:solidFill>
                <a:latin typeface="Arial"/>
                <a:ea typeface="Arial"/>
                <a:cs typeface="Arial"/>
                <a:sym typeface="Arial"/>
              </a:rPr>
              <a:t>€6,69</a:t>
            </a:r>
            <a:endParaRPr b="0" i="0" sz="2000" u="none" cap="none" strike="noStrike">
              <a:solidFill>
                <a:schemeClr val="lt1"/>
              </a:solidFill>
              <a:latin typeface="Arial"/>
              <a:ea typeface="Arial"/>
              <a:cs typeface="Arial"/>
              <a:sym typeface="Arial"/>
            </a:endParaRPr>
          </a:p>
        </p:txBody>
      </p:sp>
      <p:sp>
        <p:nvSpPr>
          <p:cNvPr id="387" name="Google Shape;387;p30"/>
          <p:cNvSpPr/>
          <p:nvPr/>
        </p:nvSpPr>
        <p:spPr>
          <a:xfrm flipH="1">
            <a:off x="4956193" y="2888706"/>
            <a:ext cx="1889760" cy="867619"/>
          </a:xfrm>
          <a:prstGeom prst="homePlate">
            <a:avLst>
              <a:gd fmla="val 50000" name="adj"/>
            </a:avLst>
          </a:prstGeom>
          <a:solidFill>
            <a:srgbClr val="90B6E7"/>
          </a:solidFill>
          <a:ln cap="flat" cmpd="sng" w="25400">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l-BE" sz="2000" u="none" cap="none" strike="noStrike">
                <a:solidFill>
                  <a:schemeClr val="dk1"/>
                </a:solidFill>
                <a:latin typeface="Arial"/>
                <a:ea typeface="Arial"/>
                <a:cs typeface="Arial"/>
                <a:sym typeface="Arial"/>
              </a:rPr>
              <a:t>€3,49</a:t>
            </a:r>
            <a:endParaRPr b="0" i="0" sz="2000" u="none" cap="none" strike="noStrike">
              <a:solidFill>
                <a:schemeClr val="lt1"/>
              </a:solidFill>
              <a:latin typeface="Arial"/>
              <a:ea typeface="Arial"/>
              <a:cs typeface="Arial"/>
              <a:sym typeface="Arial"/>
            </a:endParaRPr>
          </a:p>
        </p:txBody>
      </p:sp>
      <p:sp>
        <p:nvSpPr>
          <p:cNvPr id="388" name="Google Shape;388;p30"/>
          <p:cNvSpPr/>
          <p:nvPr/>
        </p:nvSpPr>
        <p:spPr>
          <a:xfrm>
            <a:off x="1028" y="4279675"/>
            <a:ext cx="9144000" cy="863700"/>
          </a:xfrm>
          <a:prstGeom prst="rect">
            <a:avLst/>
          </a:prstGeom>
          <a:solidFill>
            <a:srgbClr val="9E8C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89" name="Google Shape;389;p30"/>
          <p:cNvPicPr preferRelativeResize="0"/>
          <p:nvPr/>
        </p:nvPicPr>
        <p:blipFill rotWithShape="1">
          <a:blip r:embed="rId5">
            <a:alphaModFix/>
          </a:blip>
          <a:srcRect b="0" l="0" r="0" t="0"/>
          <a:stretch/>
        </p:blipFill>
        <p:spPr>
          <a:xfrm>
            <a:off x="6792360" y="4336475"/>
            <a:ext cx="2351640" cy="807025"/>
          </a:xfrm>
          <a:prstGeom prst="rect">
            <a:avLst/>
          </a:prstGeom>
          <a:noFill/>
          <a:ln>
            <a:noFill/>
          </a:ln>
        </p:spPr>
      </p:pic>
      <p:sp>
        <p:nvSpPr>
          <p:cNvPr id="390" name="Google Shape;390;p30"/>
          <p:cNvSpPr/>
          <p:nvPr/>
        </p:nvSpPr>
        <p:spPr>
          <a:xfrm>
            <a:off x="0" y="4103469"/>
            <a:ext cx="9144000" cy="177300"/>
          </a:xfrm>
          <a:prstGeom prst="rect">
            <a:avLst/>
          </a:prstGeom>
          <a:solidFill>
            <a:srgbClr val="63D9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31"/>
          <p:cNvSpPr/>
          <p:nvPr/>
        </p:nvSpPr>
        <p:spPr>
          <a:xfrm>
            <a:off x="182881" y="182730"/>
            <a:ext cx="4250130" cy="3745532"/>
          </a:xfrm>
          <a:prstGeom prst="rect">
            <a:avLst/>
          </a:prstGeom>
          <a:noFill/>
          <a:ln cap="flat" cmpd="sng" w="2540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96" name="Google Shape;396;p31"/>
          <p:cNvSpPr/>
          <p:nvPr/>
        </p:nvSpPr>
        <p:spPr>
          <a:xfrm>
            <a:off x="4710989" y="182730"/>
            <a:ext cx="4250130" cy="3745532"/>
          </a:xfrm>
          <a:prstGeom prst="rect">
            <a:avLst/>
          </a:prstGeom>
          <a:noFill/>
          <a:ln cap="flat" cmpd="sng" w="25400">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397" name="Google Shape;397;p31"/>
          <p:cNvPicPr preferRelativeResize="0"/>
          <p:nvPr/>
        </p:nvPicPr>
        <p:blipFill rotWithShape="1">
          <a:blip r:embed="rId3">
            <a:alphaModFix/>
          </a:blip>
          <a:srcRect b="0" l="0" r="0" t="0"/>
          <a:stretch/>
        </p:blipFill>
        <p:spPr>
          <a:xfrm>
            <a:off x="1241226" y="841357"/>
            <a:ext cx="2133439" cy="2680200"/>
          </a:xfrm>
          <a:prstGeom prst="rect">
            <a:avLst/>
          </a:prstGeom>
          <a:noFill/>
          <a:ln>
            <a:noFill/>
          </a:ln>
        </p:spPr>
      </p:pic>
      <p:pic>
        <p:nvPicPr>
          <p:cNvPr id="398" name="Google Shape;398;p31"/>
          <p:cNvPicPr preferRelativeResize="0"/>
          <p:nvPr/>
        </p:nvPicPr>
        <p:blipFill rotWithShape="1">
          <a:blip r:embed="rId4">
            <a:alphaModFix/>
          </a:blip>
          <a:srcRect b="0" l="0" r="0" t="0"/>
          <a:stretch/>
        </p:blipFill>
        <p:spPr>
          <a:xfrm>
            <a:off x="5681529" y="736598"/>
            <a:ext cx="2221661" cy="2954337"/>
          </a:xfrm>
          <a:prstGeom prst="rect">
            <a:avLst/>
          </a:prstGeom>
          <a:noFill/>
          <a:ln>
            <a:noFill/>
          </a:ln>
        </p:spPr>
      </p:pic>
      <p:sp>
        <p:nvSpPr>
          <p:cNvPr id="399" name="Google Shape;399;p31"/>
          <p:cNvSpPr/>
          <p:nvPr/>
        </p:nvSpPr>
        <p:spPr>
          <a:xfrm>
            <a:off x="2403566" y="2893741"/>
            <a:ext cx="1889760" cy="867619"/>
          </a:xfrm>
          <a:prstGeom prst="homePlate">
            <a:avLst>
              <a:gd fmla="val 50000" name="adj"/>
            </a:avLst>
          </a:prstGeom>
          <a:solidFill>
            <a:srgbClr val="FFDDB2"/>
          </a:solidFill>
          <a:ln cap="flat" cmpd="sng" w="2540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l-BE" sz="2000" u="none" cap="none" strike="noStrike">
                <a:solidFill>
                  <a:schemeClr val="dk1"/>
                </a:solidFill>
                <a:latin typeface="Arial"/>
                <a:ea typeface="Arial"/>
                <a:cs typeface="Arial"/>
                <a:sym typeface="Arial"/>
              </a:rPr>
              <a:t>€17,95</a:t>
            </a:r>
            <a:endParaRPr b="0" i="0" sz="2000" u="none" cap="none" strike="noStrike">
              <a:solidFill>
                <a:schemeClr val="lt1"/>
              </a:solidFill>
              <a:latin typeface="Arial"/>
              <a:ea typeface="Arial"/>
              <a:cs typeface="Arial"/>
              <a:sym typeface="Arial"/>
            </a:endParaRPr>
          </a:p>
        </p:txBody>
      </p:sp>
      <p:sp>
        <p:nvSpPr>
          <p:cNvPr id="400" name="Google Shape;400;p31"/>
          <p:cNvSpPr/>
          <p:nvPr/>
        </p:nvSpPr>
        <p:spPr>
          <a:xfrm flipH="1">
            <a:off x="4956193" y="2888706"/>
            <a:ext cx="1889760" cy="867619"/>
          </a:xfrm>
          <a:prstGeom prst="homePlate">
            <a:avLst>
              <a:gd fmla="val 50000" name="adj"/>
            </a:avLst>
          </a:prstGeom>
          <a:solidFill>
            <a:srgbClr val="90B6E7"/>
          </a:solidFill>
          <a:ln cap="flat" cmpd="sng" w="25400">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l-BE" sz="2000" u="none" cap="none" strike="noStrike">
                <a:solidFill>
                  <a:schemeClr val="dk1"/>
                </a:solidFill>
                <a:latin typeface="Arial"/>
                <a:ea typeface="Arial"/>
                <a:cs typeface="Arial"/>
                <a:sym typeface="Arial"/>
              </a:rPr>
              <a:t>€10,30</a:t>
            </a:r>
            <a:endParaRPr b="0" i="0" sz="2000" u="none" cap="none" strike="noStrike">
              <a:solidFill>
                <a:schemeClr val="lt1"/>
              </a:solidFill>
              <a:latin typeface="Arial"/>
              <a:ea typeface="Arial"/>
              <a:cs typeface="Arial"/>
              <a:sym typeface="Arial"/>
            </a:endParaRPr>
          </a:p>
        </p:txBody>
      </p:sp>
      <p:sp>
        <p:nvSpPr>
          <p:cNvPr id="401" name="Google Shape;401;p31"/>
          <p:cNvSpPr/>
          <p:nvPr/>
        </p:nvSpPr>
        <p:spPr>
          <a:xfrm>
            <a:off x="1028" y="4279675"/>
            <a:ext cx="9144000" cy="863700"/>
          </a:xfrm>
          <a:prstGeom prst="rect">
            <a:avLst/>
          </a:prstGeom>
          <a:solidFill>
            <a:srgbClr val="9E8C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02" name="Google Shape;402;p31"/>
          <p:cNvPicPr preferRelativeResize="0"/>
          <p:nvPr/>
        </p:nvPicPr>
        <p:blipFill rotWithShape="1">
          <a:blip r:embed="rId5">
            <a:alphaModFix/>
          </a:blip>
          <a:srcRect b="0" l="0" r="0" t="0"/>
          <a:stretch/>
        </p:blipFill>
        <p:spPr>
          <a:xfrm>
            <a:off x="6792360" y="4336475"/>
            <a:ext cx="2351640" cy="807025"/>
          </a:xfrm>
          <a:prstGeom prst="rect">
            <a:avLst/>
          </a:prstGeom>
          <a:noFill/>
          <a:ln>
            <a:noFill/>
          </a:ln>
        </p:spPr>
      </p:pic>
      <p:sp>
        <p:nvSpPr>
          <p:cNvPr id="403" name="Google Shape;403;p31"/>
          <p:cNvSpPr/>
          <p:nvPr/>
        </p:nvSpPr>
        <p:spPr>
          <a:xfrm>
            <a:off x="0" y="4103469"/>
            <a:ext cx="9144000" cy="177300"/>
          </a:xfrm>
          <a:prstGeom prst="rect">
            <a:avLst/>
          </a:prstGeom>
          <a:solidFill>
            <a:srgbClr val="63D9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32"/>
          <p:cNvSpPr/>
          <p:nvPr/>
        </p:nvSpPr>
        <p:spPr>
          <a:xfrm>
            <a:off x="182881" y="182730"/>
            <a:ext cx="4250130" cy="3745532"/>
          </a:xfrm>
          <a:prstGeom prst="rect">
            <a:avLst/>
          </a:prstGeom>
          <a:noFill/>
          <a:ln cap="flat" cmpd="sng" w="2540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09" name="Google Shape;409;p32"/>
          <p:cNvSpPr/>
          <p:nvPr/>
        </p:nvSpPr>
        <p:spPr>
          <a:xfrm>
            <a:off x="4710989" y="182730"/>
            <a:ext cx="4250130" cy="3745532"/>
          </a:xfrm>
          <a:prstGeom prst="rect">
            <a:avLst/>
          </a:prstGeom>
          <a:noFill/>
          <a:ln cap="flat" cmpd="sng" w="25400">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410" name="Google Shape;410;p32"/>
          <p:cNvPicPr preferRelativeResize="0"/>
          <p:nvPr/>
        </p:nvPicPr>
        <p:blipFill rotWithShape="1">
          <a:blip r:embed="rId3">
            <a:alphaModFix/>
          </a:blip>
          <a:srcRect b="0" l="0" r="0" t="0"/>
          <a:stretch/>
        </p:blipFill>
        <p:spPr>
          <a:xfrm>
            <a:off x="488951" y="597386"/>
            <a:ext cx="3600449" cy="2801149"/>
          </a:xfrm>
          <a:prstGeom prst="rect">
            <a:avLst/>
          </a:prstGeom>
          <a:noFill/>
          <a:ln>
            <a:noFill/>
          </a:ln>
        </p:spPr>
      </p:pic>
      <p:pic>
        <p:nvPicPr>
          <p:cNvPr id="411" name="Google Shape;411;p32"/>
          <p:cNvPicPr preferRelativeResize="0"/>
          <p:nvPr/>
        </p:nvPicPr>
        <p:blipFill rotWithShape="1">
          <a:blip r:embed="rId4">
            <a:alphaModFix/>
          </a:blip>
          <a:srcRect b="0" l="0" r="0" t="0"/>
          <a:stretch/>
        </p:blipFill>
        <p:spPr>
          <a:xfrm>
            <a:off x="5179459" y="376078"/>
            <a:ext cx="3365523" cy="3365523"/>
          </a:xfrm>
          <a:prstGeom prst="rect">
            <a:avLst/>
          </a:prstGeom>
          <a:noFill/>
          <a:ln>
            <a:noFill/>
          </a:ln>
        </p:spPr>
      </p:pic>
      <p:sp>
        <p:nvSpPr>
          <p:cNvPr id="412" name="Google Shape;412;p32"/>
          <p:cNvSpPr/>
          <p:nvPr/>
        </p:nvSpPr>
        <p:spPr>
          <a:xfrm>
            <a:off x="2403566" y="2893741"/>
            <a:ext cx="1889760" cy="867619"/>
          </a:xfrm>
          <a:prstGeom prst="homePlate">
            <a:avLst>
              <a:gd fmla="val 50000" name="adj"/>
            </a:avLst>
          </a:prstGeom>
          <a:solidFill>
            <a:srgbClr val="FFDDB2"/>
          </a:solidFill>
          <a:ln cap="flat" cmpd="sng" w="2540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l-BE" sz="2000" u="none" cap="none" strike="noStrike">
                <a:solidFill>
                  <a:schemeClr val="dk1"/>
                </a:solidFill>
                <a:latin typeface="Arial"/>
                <a:ea typeface="Arial"/>
                <a:cs typeface="Arial"/>
                <a:sym typeface="Arial"/>
              </a:rPr>
              <a:t>€3,49/l</a:t>
            </a:r>
            <a:endParaRPr b="0" i="0" sz="2000" u="none" cap="none" strike="noStrike">
              <a:solidFill>
                <a:schemeClr val="lt1"/>
              </a:solidFill>
              <a:latin typeface="Arial"/>
              <a:ea typeface="Arial"/>
              <a:cs typeface="Arial"/>
              <a:sym typeface="Arial"/>
            </a:endParaRPr>
          </a:p>
        </p:txBody>
      </p:sp>
      <p:sp>
        <p:nvSpPr>
          <p:cNvPr id="413" name="Google Shape;413;p32"/>
          <p:cNvSpPr/>
          <p:nvPr/>
        </p:nvSpPr>
        <p:spPr>
          <a:xfrm flipH="1">
            <a:off x="4956193" y="2888706"/>
            <a:ext cx="1889760" cy="867619"/>
          </a:xfrm>
          <a:prstGeom prst="homePlate">
            <a:avLst>
              <a:gd fmla="val 50000" name="adj"/>
            </a:avLst>
          </a:prstGeom>
          <a:solidFill>
            <a:srgbClr val="90B6E7"/>
          </a:solidFill>
          <a:ln cap="flat" cmpd="sng" w="25400">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l-BE" sz="2000" u="none" cap="none" strike="noStrike">
                <a:solidFill>
                  <a:schemeClr val="dk1"/>
                </a:solidFill>
                <a:latin typeface="Arial"/>
                <a:ea typeface="Arial"/>
                <a:cs typeface="Arial"/>
                <a:sym typeface="Arial"/>
              </a:rPr>
              <a:t>€0,88/l</a:t>
            </a:r>
            <a:endParaRPr b="0" i="0" sz="2000" u="none" cap="none" strike="noStrike">
              <a:solidFill>
                <a:schemeClr val="lt1"/>
              </a:solidFill>
              <a:latin typeface="Arial"/>
              <a:ea typeface="Arial"/>
              <a:cs typeface="Arial"/>
              <a:sym typeface="Arial"/>
            </a:endParaRPr>
          </a:p>
        </p:txBody>
      </p:sp>
      <p:sp>
        <p:nvSpPr>
          <p:cNvPr id="414" name="Google Shape;414;p32"/>
          <p:cNvSpPr/>
          <p:nvPr/>
        </p:nvSpPr>
        <p:spPr>
          <a:xfrm>
            <a:off x="1028" y="4279675"/>
            <a:ext cx="9144000" cy="863700"/>
          </a:xfrm>
          <a:prstGeom prst="rect">
            <a:avLst/>
          </a:prstGeom>
          <a:solidFill>
            <a:srgbClr val="9E8C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15" name="Google Shape;415;p32"/>
          <p:cNvPicPr preferRelativeResize="0"/>
          <p:nvPr/>
        </p:nvPicPr>
        <p:blipFill rotWithShape="1">
          <a:blip r:embed="rId5">
            <a:alphaModFix/>
          </a:blip>
          <a:srcRect b="0" l="0" r="0" t="0"/>
          <a:stretch/>
        </p:blipFill>
        <p:spPr>
          <a:xfrm>
            <a:off x="6792360" y="4336475"/>
            <a:ext cx="2351640" cy="807025"/>
          </a:xfrm>
          <a:prstGeom prst="rect">
            <a:avLst/>
          </a:prstGeom>
          <a:noFill/>
          <a:ln>
            <a:noFill/>
          </a:ln>
        </p:spPr>
      </p:pic>
      <p:sp>
        <p:nvSpPr>
          <p:cNvPr id="416" name="Google Shape;416;p32"/>
          <p:cNvSpPr/>
          <p:nvPr/>
        </p:nvSpPr>
        <p:spPr>
          <a:xfrm>
            <a:off x="0" y="4103469"/>
            <a:ext cx="9144000" cy="177300"/>
          </a:xfrm>
          <a:prstGeom prst="rect">
            <a:avLst/>
          </a:prstGeom>
          <a:solidFill>
            <a:srgbClr val="63D9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33"/>
          <p:cNvSpPr/>
          <p:nvPr/>
        </p:nvSpPr>
        <p:spPr>
          <a:xfrm>
            <a:off x="182881" y="182730"/>
            <a:ext cx="4250130" cy="3745532"/>
          </a:xfrm>
          <a:prstGeom prst="rect">
            <a:avLst/>
          </a:prstGeom>
          <a:noFill/>
          <a:ln cap="flat" cmpd="sng" w="2540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22" name="Google Shape;422;p33"/>
          <p:cNvSpPr/>
          <p:nvPr/>
        </p:nvSpPr>
        <p:spPr>
          <a:xfrm>
            <a:off x="4710989" y="182730"/>
            <a:ext cx="4250130" cy="3745532"/>
          </a:xfrm>
          <a:prstGeom prst="rect">
            <a:avLst/>
          </a:prstGeom>
          <a:noFill/>
          <a:ln cap="flat" cmpd="sng" w="25400">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BONI bananen" id="423" name="Google Shape;423;p33"/>
          <p:cNvPicPr preferRelativeResize="0"/>
          <p:nvPr/>
        </p:nvPicPr>
        <p:blipFill rotWithShape="1">
          <a:blip r:embed="rId3">
            <a:alphaModFix/>
          </a:blip>
          <a:srcRect b="0" l="0" r="0" t="0"/>
          <a:stretch/>
        </p:blipFill>
        <p:spPr>
          <a:xfrm>
            <a:off x="5520267" y="687848"/>
            <a:ext cx="2946399" cy="2710687"/>
          </a:xfrm>
          <a:prstGeom prst="rect">
            <a:avLst/>
          </a:prstGeom>
          <a:noFill/>
          <a:ln>
            <a:noFill/>
          </a:ln>
        </p:spPr>
      </p:pic>
      <p:pic>
        <p:nvPicPr>
          <p:cNvPr descr="Een afbeelding van Chiquita Bananen family pack" id="424" name="Google Shape;424;p33"/>
          <p:cNvPicPr preferRelativeResize="0"/>
          <p:nvPr/>
        </p:nvPicPr>
        <p:blipFill rotWithShape="1">
          <a:blip r:embed="rId4">
            <a:alphaModFix/>
          </a:blip>
          <a:srcRect b="0" l="0" r="0" t="0"/>
          <a:stretch/>
        </p:blipFill>
        <p:spPr>
          <a:xfrm>
            <a:off x="1012241" y="685443"/>
            <a:ext cx="2713092" cy="2713092"/>
          </a:xfrm>
          <a:prstGeom prst="rect">
            <a:avLst/>
          </a:prstGeom>
          <a:noFill/>
          <a:ln>
            <a:noFill/>
          </a:ln>
        </p:spPr>
      </p:pic>
      <p:sp>
        <p:nvSpPr>
          <p:cNvPr id="425" name="Google Shape;425;p33"/>
          <p:cNvSpPr/>
          <p:nvPr/>
        </p:nvSpPr>
        <p:spPr>
          <a:xfrm>
            <a:off x="2403566" y="2893741"/>
            <a:ext cx="1889760" cy="867619"/>
          </a:xfrm>
          <a:prstGeom prst="homePlate">
            <a:avLst>
              <a:gd fmla="val 50000" name="adj"/>
            </a:avLst>
          </a:prstGeom>
          <a:solidFill>
            <a:srgbClr val="FFDDB2"/>
          </a:solidFill>
          <a:ln cap="flat" cmpd="sng" w="2540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l-BE" sz="2000" u="none" cap="none" strike="noStrike">
                <a:solidFill>
                  <a:schemeClr val="dk1"/>
                </a:solidFill>
                <a:latin typeface="Arial"/>
                <a:ea typeface="Arial"/>
                <a:cs typeface="Arial"/>
                <a:sym typeface="Arial"/>
              </a:rPr>
              <a:t>€2,19/kg</a:t>
            </a:r>
            <a:endParaRPr b="0" i="0" sz="2000" u="none" cap="none" strike="noStrike">
              <a:solidFill>
                <a:schemeClr val="lt1"/>
              </a:solidFill>
              <a:latin typeface="Arial"/>
              <a:ea typeface="Arial"/>
              <a:cs typeface="Arial"/>
              <a:sym typeface="Arial"/>
            </a:endParaRPr>
          </a:p>
        </p:txBody>
      </p:sp>
      <p:sp>
        <p:nvSpPr>
          <p:cNvPr id="426" name="Google Shape;426;p33"/>
          <p:cNvSpPr/>
          <p:nvPr/>
        </p:nvSpPr>
        <p:spPr>
          <a:xfrm flipH="1">
            <a:off x="4956193" y="2888706"/>
            <a:ext cx="1889760" cy="867619"/>
          </a:xfrm>
          <a:prstGeom prst="homePlate">
            <a:avLst>
              <a:gd fmla="val 50000" name="adj"/>
            </a:avLst>
          </a:prstGeom>
          <a:solidFill>
            <a:srgbClr val="90B6E7"/>
          </a:solidFill>
          <a:ln cap="flat" cmpd="sng" w="25400">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l-BE" sz="2000" u="none" cap="none" strike="noStrike">
                <a:solidFill>
                  <a:schemeClr val="dk1"/>
                </a:solidFill>
                <a:latin typeface="Arial"/>
                <a:ea typeface="Arial"/>
                <a:cs typeface="Arial"/>
                <a:sym typeface="Arial"/>
              </a:rPr>
              <a:t>€1,59/kg</a:t>
            </a:r>
            <a:endParaRPr b="0" i="0" sz="2000" u="none" cap="none" strike="noStrike">
              <a:solidFill>
                <a:schemeClr val="lt1"/>
              </a:solidFill>
              <a:latin typeface="Arial"/>
              <a:ea typeface="Arial"/>
              <a:cs typeface="Arial"/>
              <a:sym typeface="Arial"/>
            </a:endParaRPr>
          </a:p>
        </p:txBody>
      </p:sp>
      <p:sp>
        <p:nvSpPr>
          <p:cNvPr id="427" name="Google Shape;427;p33"/>
          <p:cNvSpPr/>
          <p:nvPr/>
        </p:nvSpPr>
        <p:spPr>
          <a:xfrm>
            <a:off x="1028" y="4279675"/>
            <a:ext cx="9144000" cy="863700"/>
          </a:xfrm>
          <a:prstGeom prst="rect">
            <a:avLst/>
          </a:prstGeom>
          <a:solidFill>
            <a:srgbClr val="9E8C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28" name="Google Shape;428;p33"/>
          <p:cNvPicPr preferRelativeResize="0"/>
          <p:nvPr/>
        </p:nvPicPr>
        <p:blipFill rotWithShape="1">
          <a:blip r:embed="rId5">
            <a:alphaModFix/>
          </a:blip>
          <a:srcRect b="0" l="0" r="0" t="0"/>
          <a:stretch/>
        </p:blipFill>
        <p:spPr>
          <a:xfrm>
            <a:off x="6792360" y="4336475"/>
            <a:ext cx="2351640" cy="807025"/>
          </a:xfrm>
          <a:prstGeom prst="rect">
            <a:avLst/>
          </a:prstGeom>
          <a:noFill/>
          <a:ln>
            <a:noFill/>
          </a:ln>
        </p:spPr>
      </p:pic>
      <p:sp>
        <p:nvSpPr>
          <p:cNvPr id="429" name="Google Shape;429;p33"/>
          <p:cNvSpPr/>
          <p:nvPr/>
        </p:nvSpPr>
        <p:spPr>
          <a:xfrm>
            <a:off x="0" y="4103469"/>
            <a:ext cx="9144000" cy="177300"/>
          </a:xfrm>
          <a:prstGeom prst="rect">
            <a:avLst/>
          </a:prstGeom>
          <a:solidFill>
            <a:srgbClr val="63D9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E8CFF"/>
        </a:solidFill>
      </p:bgPr>
    </p:bg>
    <p:spTree>
      <p:nvGrpSpPr>
        <p:cNvPr id="433" name="Shape 433"/>
        <p:cNvGrpSpPr/>
        <p:nvPr/>
      </p:nvGrpSpPr>
      <p:grpSpPr>
        <a:xfrm>
          <a:off x="0" y="0"/>
          <a:ext cx="0" cy="0"/>
          <a:chOff x="0" y="0"/>
          <a:chExt cx="0" cy="0"/>
        </a:xfrm>
      </p:grpSpPr>
      <p:sp>
        <p:nvSpPr>
          <p:cNvPr id="434" name="Google Shape;434;p34"/>
          <p:cNvSpPr txBox="1"/>
          <p:nvPr>
            <p:ph type="ctrTitle"/>
          </p:nvPr>
        </p:nvSpPr>
        <p:spPr>
          <a:xfrm>
            <a:off x="1245439" y="1251290"/>
            <a:ext cx="6653122" cy="264092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nl-BE" sz="2000">
                <a:solidFill>
                  <a:srgbClr val="FFFFFF"/>
                </a:solidFill>
                <a:latin typeface="Nunito"/>
                <a:ea typeface="Nunito"/>
                <a:cs typeface="Nunito"/>
                <a:sym typeface="Nunito"/>
              </a:rPr>
              <a:t>Koos je vooral </a:t>
            </a:r>
            <a:r>
              <a:rPr lang="nl-BE" sz="2000">
                <a:solidFill>
                  <a:srgbClr val="63D9C0"/>
                </a:solidFill>
                <a:latin typeface="Nunito"/>
                <a:ea typeface="Nunito"/>
                <a:cs typeface="Nunito"/>
                <a:sym typeface="Nunito"/>
              </a:rPr>
              <a:t>A-merken</a:t>
            </a:r>
            <a:r>
              <a:rPr lang="nl-BE" sz="2000">
                <a:solidFill>
                  <a:srgbClr val="FFFFFF"/>
                </a:solidFill>
                <a:latin typeface="Nunito"/>
                <a:ea typeface="Nunito"/>
                <a:cs typeface="Nunito"/>
                <a:sym typeface="Nunito"/>
              </a:rPr>
              <a:t>? Dan betaal je €10. </a:t>
            </a:r>
            <a:br>
              <a:rPr lang="nl-BE" sz="2000">
                <a:solidFill>
                  <a:srgbClr val="FFFFFF"/>
                </a:solidFill>
                <a:latin typeface="Nunito"/>
                <a:ea typeface="Nunito"/>
                <a:cs typeface="Nunito"/>
                <a:sym typeface="Nunito"/>
              </a:rPr>
            </a:br>
            <a:br>
              <a:rPr lang="nl-BE" sz="2000">
                <a:solidFill>
                  <a:srgbClr val="FFFFFF"/>
                </a:solidFill>
                <a:latin typeface="Nunito"/>
                <a:ea typeface="Nunito"/>
                <a:cs typeface="Nunito"/>
                <a:sym typeface="Nunito"/>
              </a:rPr>
            </a:br>
            <a:r>
              <a:rPr lang="nl-BE" sz="2000">
                <a:solidFill>
                  <a:srgbClr val="FFFFFF"/>
                </a:solidFill>
                <a:latin typeface="Nunito"/>
                <a:ea typeface="Nunito"/>
                <a:cs typeface="Nunito"/>
                <a:sym typeface="Nunito"/>
              </a:rPr>
              <a:t>Koos je vooral </a:t>
            </a:r>
            <a:r>
              <a:rPr lang="nl-BE" sz="2000">
                <a:solidFill>
                  <a:srgbClr val="63D9C0"/>
                </a:solidFill>
                <a:latin typeface="Nunito"/>
                <a:ea typeface="Nunito"/>
                <a:cs typeface="Nunito"/>
                <a:sym typeface="Nunito"/>
              </a:rPr>
              <a:t>huismerken</a:t>
            </a:r>
            <a:r>
              <a:rPr lang="nl-BE" sz="2000">
                <a:solidFill>
                  <a:srgbClr val="FFFFFF"/>
                </a:solidFill>
                <a:latin typeface="Nunito"/>
                <a:ea typeface="Nunito"/>
                <a:cs typeface="Nunito"/>
                <a:sym typeface="Nunito"/>
              </a:rPr>
              <a:t>? Dan betaal je €5. </a:t>
            </a:r>
            <a:br>
              <a:rPr lang="nl-BE" sz="2000">
                <a:solidFill>
                  <a:srgbClr val="FFFFFF"/>
                </a:solidFill>
                <a:latin typeface="Nunito"/>
                <a:ea typeface="Nunito"/>
                <a:cs typeface="Nunito"/>
                <a:sym typeface="Nunito"/>
              </a:rPr>
            </a:br>
            <a:br>
              <a:rPr lang="nl-BE" sz="2000">
                <a:solidFill>
                  <a:srgbClr val="FFFFFF"/>
                </a:solidFill>
                <a:latin typeface="Nunito"/>
                <a:ea typeface="Nunito"/>
                <a:cs typeface="Nunito"/>
                <a:sym typeface="Nunito"/>
              </a:rPr>
            </a:br>
            <a:r>
              <a:rPr lang="nl-BE" sz="2000">
                <a:solidFill>
                  <a:srgbClr val="FFFFFF"/>
                </a:solidFill>
                <a:latin typeface="Nunito"/>
                <a:ea typeface="Nunito"/>
                <a:cs typeface="Nunito"/>
                <a:sym typeface="Nunito"/>
              </a:rPr>
              <a:t>Koos je </a:t>
            </a:r>
            <a:r>
              <a:rPr lang="nl-BE" sz="2000">
                <a:solidFill>
                  <a:srgbClr val="63D9C0"/>
                </a:solidFill>
                <a:latin typeface="Nunito"/>
                <a:ea typeface="Nunito"/>
                <a:cs typeface="Nunito"/>
                <a:sym typeface="Nunito"/>
              </a:rPr>
              <a:t>beide opties </a:t>
            </a:r>
            <a:r>
              <a:rPr lang="nl-BE" sz="2000">
                <a:solidFill>
                  <a:srgbClr val="FFFFFF"/>
                </a:solidFill>
                <a:latin typeface="Nunito"/>
                <a:ea typeface="Nunito"/>
                <a:cs typeface="Nunito"/>
                <a:sym typeface="Nunito"/>
              </a:rPr>
              <a:t>even vaak? Dan betaal je €7.</a:t>
            </a:r>
            <a:br>
              <a:rPr lang="nl-BE" sz="2000">
                <a:solidFill>
                  <a:srgbClr val="FFFFFF"/>
                </a:solidFill>
                <a:latin typeface="Nunito"/>
                <a:ea typeface="Nunito"/>
                <a:cs typeface="Nunito"/>
                <a:sym typeface="Nunito"/>
              </a:rPr>
            </a:br>
            <a:br>
              <a:rPr lang="nl-BE" sz="2000">
                <a:solidFill>
                  <a:srgbClr val="FFFFFF"/>
                </a:solidFill>
                <a:latin typeface="Nunito"/>
                <a:ea typeface="Nunito"/>
                <a:cs typeface="Nunito"/>
                <a:sym typeface="Nunito"/>
              </a:rPr>
            </a:br>
            <a:r>
              <a:rPr lang="nl-BE" sz="2000">
                <a:solidFill>
                  <a:srgbClr val="FFFFFF"/>
                </a:solidFill>
                <a:latin typeface="Nunito"/>
                <a:ea typeface="Nunito"/>
                <a:cs typeface="Nunito"/>
                <a:sym typeface="Nunito"/>
              </a:rPr>
              <a:t>Koos je vooral A-merken, maar wil je je </a:t>
            </a:r>
            <a:r>
              <a:rPr lang="nl-BE" sz="2000">
                <a:solidFill>
                  <a:srgbClr val="63D9C0"/>
                </a:solidFill>
                <a:latin typeface="Nunito"/>
                <a:ea typeface="Nunito"/>
                <a:cs typeface="Nunito"/>
                <a:sym typeface="Nunito"/>
              </a:rPr>
              <a:t>koopgedrag</a:t>
            </a:r>
            <a:r>
              <a:rPr lang="nl-BE" sz="2000">
                <a:solidFill>
                  <a:srgbClr val="9A60A4"/>
                </a:solidFill>
                <a:latin typeface="Nunito"/>
                <a:ea typeface="Nunito"/>
                <a:cs typeface="Nunito"/>
                <a:sym typeface="Nunito"/>
              </a:rPr>
              <a:t> </a:t>
            </a:r>
            <a:r>
              <a:rPr lang="nl-BE" sz="2000">
                <a:solidFill>
                  <a:srgbClr val="63D9C0"/>
                </a:solidFill>
                <a:latin typeface="Nunito"/>
                <a:ea typeface="Nunito"/>
                <a:cs typeface="Nunito"/>
                <a:sym typeface="Nunito"/>
              </a:rPr>
              <a:t>aanpassen</a:t>
            </a:r>
            <a:r>
              <a:rPr lang="nl-BE" sz="2000">
                <a:solidFill>
                  <a:srgbClr val="9A60A4"/>
                </a:solidFill>
                <a:latin typeface="Nunito"/>
                <a:ea typeface="Nunito"/>
                <a:cs typeface="Nunito"/>
                <a:sym typeface="Nunito"/>
              </a:rPr>
              <a:t> </a:t>
            </a:r>
            <a:r>
              <a:rPr lang="nl-BE" sz="2000">
                <a:solidFill>
                  <a:srgbClr val="FFFFFF"/>
                </a:solidFill>
                <a:latin typeface="Nunito"/>
                <a:ea typeface="Nunito"/>
                <a:cs typeface="Nunito"/>
                <a:sym typeface="Nunito"/>
              </a:rPr>
              <a:t>en in de toekomst vaker huismerken kopen? Dan betaal je €7.</a:t>
            </a:r>
            <a:endParaRPr sz="2000">
              <a:solidFill>
                <a:srgbClr val="FFFFFF"/>
              </a:solidFill>
              <a:latin typeface="Nunito"/>
              <a:ea typeface="Nunito"/>
              <a:cs typeface="Nunito"/>
              <a:sym typeface="Nunito"/>
            </a:endParaRPr>
          </a:p>
        </p:txBody>
      </p:sp>
      <p:pic>
        <p:nvPicPr>
          <p:cNvPr id="435" name="Google Shape;435;p34"/>
          <p:cNvPicPr preferRelativeResize="0"/>
          <p:nvPr/>
        </p:nvPicPr>
        <p:blipFill rotWithShape="1">
          <a:blip r:embed="rId3">
            <a:alphaModFix/>
          </a:blip>
          <a:srcRect b="0" l="0" r="0" t="0"/>
          <a:stretch/>
        </p:blipFill>
        <p:spPr>
          <a:xfrm>
            <a:off x="6792360" y="4336475"/>
            <a:ext cx="2351640" cy="8070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E8CFF"/>
        </a:solidFill>
      </p:bgPr>
    </p:bg>
    <p:spTree>
      <p:nvGrpSpPr>
        <p:cNvPr id="439" name="Shape 439"/>
        <p:cNvGrpSpPr/>
        <p:nvPr/>
      </p:nvGrpSpPr>
      <p:grpSpPr>
        <a:xfrm>
          <a:off x="0" y="0"/>
          <a:ext cx="0" cy="0"/>
          <a:chOff x="0" y="0"/>
          <a:chExt cx="0" cy="0"/>
        </a:xfrm>
      </p:grpSpPr>
      <p:sp>
        <p:nvSpPr>
          <p:cNvPr id="440" name="Google Shape;440;p35"/>
          <p:cNvSpPr txBox="1"/>
          <p:nvPr>
            <p:ph type="ctrTitle"/>
          </p:nvPr>
        </p:nvSpPr>
        <p:spPr>
          <a:xfrm>
            <a:off x="1028700" y="1545450"/>
            <a:ext cx="7227277" cy="2052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nl-BE">
                <a:solidFill>
                  <a:srgbClr val="FFFFFF"/>
                </a:solidFill>
                <a:latin typeface="Nunito"/>
                <a:ea typeface="Nunito"/>
                <a:cs typeface="Nunito"/>
                <a:sym typeface="Nunito"/>
              </a:rPr>
              <a:t>Waarop moet je letten in de winkel?</a:t>
            </a:r>
            <a:endParaRPr>
              <a:solidFill>
                <a:srgbClr val="FFFFFF"/>
              </a:solidFill>
              <a:latin typeface="Nunito"/>
              <a:ea typeface="Nunito"/>
              <a:cs typeface="Nunito"/>
              <a:sym typeface="Nunito"/>
            </a:endParaRPr>
          </a:p>
        </p:txBody>
      </p:sp>
      <p:pic>
        <p:nvPicPr>
          <p:cNvPr id="441" name="Google Shape;441;p35"/>
          <p:cNvPicPr preferRelativeResize="0"/>
          <p:nvPr/>
        </p:nvPicPr>
        <p:blipFill rotWithShape="1">
          <a:blip r:embed="rId3">
            <a:alphaModFix/>
          </a:blip>
          <a:srcRect b="0" l="0" r="0" t="0"/>
          <a:stretch/>
        </p:blipFill>
        <p:spPr>
          <a:xfrm>
            <a:off x="6792360" y="4336475"/>
            <a:ext cx="2351640" cy="8070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E8CFF"/>
        </a:solidFill>
      </p:bgPr>
    </p:bg>
    <p:spTree>
      <p:nvGrpSpPr>
        <p:cNvPr id="445" name="Shape 445"/>
        <p:cNvGrpSpPr/>
        <p:nvPr/>
      </p:nvGrpSpPr>
      <p:grpSpPr>
        <a:xfrm>
          <a:off x="0" y="0"/>
          <a:ext cx="0" cy="0"/>
          <a:chOff x="0" y="0"/>
          <a:chExt cx="0" cy="0"/>
        </a:xfrm>
      </p:grpSpPr>
      <p:sp>
        <p:nvSpPr>
          <p:cNvPr id="446" name="Google Shape;446;p36"/>
          <p:cNvSpPr txBox="1"/>
          <p:nvPr>
            <p:ph type="ctrTitle"/>
          </p:nvPr>
        </p:nvSpPr>
        <p:spPr>
          <a:xfrm>
            <a:off x="1245439" y="1251290"/>
            <a:ext cx="6653122" cy="3197618"/>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nl-BE" sz="2000">
                <a:solidFill>
                  <a:srgbClr val="FFFFFF"/>
                </a:solidFill>
                <a:latin typeface="Nunito"/>
                <a:ea typeface="Nunito"/>
                <a:cs typeface="Nunito"/>
                <a:sym typeface="Nunito"/>
              </a:rPr>
              <a:t>Deze PowerPoint is een product van BudgetInZicht (BIZ).</a:t>
            </a:r>
            <a:br>
              <a:rPr lang="nl-BE" sz="2000">
                <a:solidFill>
                  <a:srgbClr val="FFFFFF"/>
                </a:solidFill>
                <a:latin typeface="Nunito"/>
                <a:ea typeface="Nunito"/>
                <a:cs typeface="Nunito"/>
                <a:sym typeface="Nunito"/>
              </a:rPr>
            </a:br>
            <a:r>
              <a:rPr lang="nl-BE" sz="2000">
                <a:solidFill>
                  <a:srgbClr val="FFFFFF"/>
                </a:solidFill>
                <a:latin typeface="Nunito"/>
                <a:ea typeface="Nunito"/>
                <a:cs typeface="Nunito"/>
                <a:sym typeface="Nunito"/>
              </a:rPr>
              <a:t> </a:t>
            </a:r>
            <a:br>
              <a:rPr lang="nl-BE" sz="2000">
                <a:solidFill>
                  <a:srgbClr val="FFFFFF"/>
                </a:solidFill>
                <a:latin typeface="Nunito"/>
                <a:ea typeface="Nunito"/>
                <a:cs typeface="Nunito"/>
                <a:sym typeface="Nunito"/>
              </a:rPr>
            </a:br>
            <a:r>
              <a:rPr lang="nl-BE" sz="2000">
                <a:solidFill>
                  <a:srgbClr val="FFFFFF"/>
                </a:solidFill>
                <a:latin typeface="Nunito"/>
                <a:ea typeface="Nunito"/>
                <a:cs typeface="Nunito"/>
                <a:sym typeface="Nunito"/>
              </a:rPr>
              <a:t>Prijzen: januari 2023</a:t>
            </a:r>
            <a:endParaRPr sz="2000">
              <a:solidFill>
                <a:srgbClr val="FFFFFF"/>
              </a:solidFill>
              <a:latin typeface="Nunito"/>
              <a:ea typeface="Nunito"/>
              <a:cs typeface="Nunito"/>
              <a:sym typeface="Nunito"/>
            </a:endParaRPr>
          </a:p>
        </p:txBody>
      </p:sp>
      <p:pic>
        <p:nvPicPr>
          <p:cNvPr id="447" name="Google Shape;447;p36"/>
          <p:cNvPicPr preferRelativeResize="0"/>
          <p:nvPr/>
        </p:nvPicPr>
        <p:blipFill rotWithShape="1">
          <a:blip r:embed="rId3">
            <a:alphaModFix/>
          </a:blip>
          <a:srcRect b="0" l="0" r="0" t="0"/>
          <a:stretch/>
        </p:blipFill>
        <p:spPr>
          <a:xfrm>
            <a:off x="6792360" y="4336475"/>
            <a:ext cx="2351640" cy="8070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pic>
        <p:nvPicPr>
          <p:cNvPr id="78" name="Google Shape;78;p4"/>
          <p:cNvPicPr preferRelativeResize="0"/>
          <p:nvPr/>
        </p:nvPicPr>
        <p:blipFill rotWithShape="1">
          <a:blip r:embed="rId3">
            <a:alphaModFix/>
          </a:blip>
          <a:srcRect b="0" l="0" r="0" t="0"/>
          <a:stretch/>
        </p:blipFill>
        <p:spPr>
          <a:xfrm flipH="1">
            <a:off x="-7742" y="143810"/>
            <a:ext cx="2651990" cy="3981033"/>
          </a:xfrm>
          <a:prstGeom prst="rect">
            <a:avLst/>
          </a:prstGeom>
          <a:noFill/>
          <a:ln>
            <a:noFill/>
          </a:ln>
        </p:spPr>
      </p:pic>
      <p:grpSp>
        <p:nvGrpSpPr>
          <p:cNvPr id="79" name="Google Shape;79;p4"/>
          <p:cNvGrpSpPr/>
          <p:nvPr/>
        </p:nvGrpSpPr>
        <p:grpSpPr>
          <a:xfrm>
            <a:off x="1665166" y="841357"/>
            <a:ext cx="5813667" cy="2552279"/>
            <a:chOff x="678343" y="566139"/>
            <a:chExt cx="5813667" cy="2552279"/>
          </a:xfrm>
        </p:grpSpPr>
        <p:sp>
          <p:nvSpPr>
            <p:cNvPr id="80" name="Google Shape;80;p4"/>
            <p:cNvSpPr txBox="1"/>
            <p:nvPr/>
          </p:nvSpPr>
          <p:spPr>
            <a:xfrm>
              <a:off x="1194200" y="2410532"/>
              <a:ext cx="4943475"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nl-BE" sz="2000" u="none" cap="none" strike="noStrike">
                  <a:solidFill>
                    <a:srgbClr val="7030A0"/>
                  </a:solidFill>
                  <a:latin typeface="Arial"/>
                  <a:ea typeface="Arial"/>
                  <a:cs typeface="Arial"/>
                  <a:sym typeface="Arial"/>
                </a:rPr>
                <a:t>Steek de kleur in de lucht van het product dat je zal kopen of het vaakst koopt. </a:t>
              </a:r>
              <a:endParaRPr/>
            </a:p>
          </p:txBody>
        </p:sp>
        <p:sp>
          <p:nvSpPr>
            <p:cNvPr id="81" name="Google Shape;81;p4"/>
            <p:cNvSpPr txBox="1"/>
            <p:nvPr/>
          </p:nvSpPr>
          <p:spPr>
            <a:xfrm>
              <a:off x="678343" y="566139"/>
              <a:ext cx="5813667"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nl-BE" sz="2000" u="none" cap="none" strike="noStrike">
                  <a:solidFill>
                    <a:schemeClr val="dk1"/>
                  </a:solidFill>
                  <a:latin typeface="Arial"/>
                  <a:ea typeface="Arial"/>
                  <a:cs typeface="Arial"/>
                  <a:sym typeface="Arial"/>
                </a:rPr>
                <a:t>Straks verschijnen twee producten. </a:t>
              </a:r>
              <a:endParaRPr/>
            </a:p>
          </p:txBody>
        </p:sp>
        <p:sp>
          <p:nvSpPr>
            <p:cNvPr id="82" name="Google Shape;82;p4"/>
            <p:cNvSpPr/>
            <p:nvPr/>
          </p:nvSpPr>
          <p:spPr>
            <a:xfrm>
              <a:off x="1471611" y="1164124"/>
              <a:ext cx="2088000" cy="1182416"/>
            </a:xfrm>
            <a:prstGeom prst="rect">
              <a:avLst/>
            </a:prstGeom>
            <a:noFill/>
            <a:ln cap="flat" cmpd="sng" w="2540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l-BE" sz="1800" u="none" cap="none" strike="noStrike">
                  <a:solidFill>
                    <a:schemeClr val="dk1"/>
                  </a:solidFill>
                  <a:latin typeface="Arial"/>
                  <a:ea typeface="Arial"/>
                  <a:cs typeface="Arial"/>
                  <a:sym typeface="Arial"/>
                </a:rPr>
                <a:t>Een product in een gele kader.</a:t>
              </a:r>
              <a:endParaRPr/>
            </a:p>
          </p:txBody>
        </p:sp>
        <p:sp>
          <p:nvSpPr>
            <p:cNvPr id="83" name="Google Shape;83;p4"/>
            <p:cNvSpPr/>
            <p:nvPr/>
          </p:nvSpPr>
          <p:spPr>
            <a:xfrm>
              <a:off x="3695341" y="1164124"/>
              <a:ext cx="2088000" cy="1172129"/>
            </a:xfrm>
            <a:prstGeom prst="rect">
              <a:avLst/>
            </a:prstGeom>
            <a:noFill/>
            <a:ln cap="flat" cmpd="sng" w="25400">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nl-BE" sz="1800" u="none" cap="none" strike="noStrike">
                  <a:solidFill>
                    <a:schemeClr val="dk1"/>
                  </a:solidFill>
                  <a:latin typeface="Arial"/>
                  <a:ea typeface="Arial"/>
                  <a:cs typeface="Arial"/>
                  <a:sym typeface="Arial"/>
                </a:rPr>
                <a:t>Een product in een blauwe kader. </a:t>
              </a:r>
              <a:endParaRPr/>
            </a:p>
          </p:txBody>
        </p:sp>
      </p:grpSp>
      <p:pic>
        <p:nvPicPr>
          <p:cNvPr id="84" name="Google Shape;84;p4"/>
          <p:cNvPicPr preferRelativeResize="0"/>
          <p:nvPr/>
        </p:nvPicPr>
        <p:blipFill rotWithShape="1">
          <a:blip r:embed="rId4">
            <a:alphaModFix/>
          </a:blip>
          <a:srcRect b="0" l="0" r="0" t="0"/>
          <a:stretch/>
        </p:blipFill>
        <p:spPr>
          <a:xfrm>
            <a:off x="6891264" y="1501127"/>
            <a:ext cx="2109399" cy="2658086"/>
          </a:xfrm>
          <a:prstGeom prst="rect">
            <a:avLst/>
          </a:prstGeom>
          <a:noFill/>
          <a:ln>
            <a:noFill/>
          </a:ln>
        </p:spPr>
      </p:pic>
      <p:sp>
        <p:nvSpPr>
          <p:cNvPr id="85" name="Google Shape;85;p4"/>
          <p:cNvSpPr/>
          <p:nvPr/>
        </p:nvSpPr>
        <p:spPr>
          <a:xfrm>
            <a:off x="1028" y="4279675"/>
            <a:ext cx="9144000" cy="863700"/>
          </a:xfrm>
          <a:prstGeom prst="rect">
            <a:avLst/>
          </a:prstGeom>
          <a:solidFill>
            <a:srgbClr val="9E8C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4"/>
          <p:cNvSpPr/>
          <p:nvPr/>
        </p:nvSpPr>
        <p:spPr>
          <a:xfrm>
            <a:off x="0" y="4103469"/>
            <a:ext cx="9144000" cy="177300"/>
          </a:xfrm>
          <a:prstGeom prst="rect">
            <a:avLst/>
          </a:prstGeom>
          <a:solidFill>
            <a:srgbClr val="63D9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7" name="Google Shape;87;p4"/>
          <p:cNvPicPr preferRelativeResize="0"/>
          <p:nvPr/>
        </p:nvPicPr>
        <p:blipFill rotWithShape="1">
          <a:blip r:embed="rId5">
            <a:alphaModFix/>
          </a:blip>
          <a:srcRect b="0" l="0" r="0" t="0"/>
          <a:stretch/>
        </p:blipFill>
        <p:spPr>
          <a:xfrm>
            <a:off x="6684325" y="4287758"/>
            <a:ext cx="2459675" cy="8475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5"/>
          <p:cNvSpPr/>
          <p:nvPr/>
        </p:nvSpPr>
        <p:spPr>
          <a:xfrm>
            <a:off x="182881" y="182730"/>
            <a:ext cx="4250130" cy="3745532"/>
          </a:xfrm>
          <a:prstGeom prst="rect">
            <a:avLst/>
          </a:prstGeom>
          <a:noFill/>
          <a:ln cap="flat" cmpd="sng" w="5715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93" name="Google Shape;93;p5"/>
          <p:cNvSpPr/>
          <p:nvPr/>
        </p:nvSpPr>
        <p:spPr>
          <a:xfrm>
            <a:off x="4710989" y="182730"/>
            <a:ext cx="4250130" cy="3745532"/>
          </a:xfrm>
          <a:prstGeom prst="rect">
            <a:avLst/>
          </a:prstGeom>
          <a:noFill/>
          <a:ln cap="flat" cmpd="sng" w="57150">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Coca-Cola Coke Soft drink 1000 ml | Carrefour Site" id="94" name="Google Shape;94;p5"/>
          <p:cNvPicPr preferRelativeResize="0"/>
          <p:nvPr/>
        </p:nvPicPr>
        <p:blipFill rotWithShape="1">
          <a:blip r:embed="rId3">
            <a:alphaModFix/>
          </a:blip>
          <a:srcRect b="0" l="0" r="0" t="0"/>
          <a:stretch/>
        </p:blipFill>
        <p:spPr>
          <a:xfrm>
            <a:off x="700372" y="447922"/>
            <a:ext cx="3215148" cy="3215148"/>
          </a:xfrm>
          <a:prstGeom prst="rect">
            <a:avLst/>
          </a:prstGeom>
          <a:noFill/>
          <a:ln>
            <a:noFill/>
          </a:ln>
        </p:spPr>
      </p:pic>
      <p:pic>
        <p:nvPicPr>
          <p:cNvPr id="95" name="Google Shape;95;p5"/>
          <p:cNvPicPr preferRelativeResize="0"/>
          <p:nvPr/>
        </p:nvPicPr>
        <p:blipFill rotWithShape="1">
          <a:blip r:embed="rId4">
            <a:alphaModFix/>
          </a:blip>
          <a:srcRect b="0" l="0" r="0" t="0"/>
          <a:stretch/>
        </p:blipFill>
        <p:spPr>
          <a:xfrm>
            <a:off x="5228480" y="447922"/>
            <a:ext cx="3215148" cy="3215148"/>
          </a:xfrm>
          <a:prstGeom prst="rect">
            <a:avLst/>
          </a:prstGeom>
          <a:noFill/>
          <a:ln>
            <a:noFill/>
          </a:ln>
        </p:spPr>
      </p:pic>
      <p:sp>
        <p:nvSpPr>
          <p:cNvPr id="96" name="Google Shape;96;p5"/>
          <p:cNvSpPr/>
          <p:nvPr/>
        </p:nvSpPr>
        <p:spPr>
          <a:xfrm>
            <a:off x="1028" y="4279675"/>
            <a:ext cx="9144000" cy="863700"/>
          </a:xfrm>
          <a:prstGeom prst="rect">
            <a:avLst/>
          </a:prstGeom>
          <a:solidFill>
            <a:srgbClr val="9E8C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5"/>
          <p:cNvSpPr/>
          <p:nvPr/>
        </p:nvSpPr>
        <p:spPr>
          <a:xfrm>
            <a:off x="0" y="4103469"/>
            <a:ext cx="9144000" cy="177300"/>
          </a:xfrm>
          <a:prstGeom prst="rect">
            <a:avLst/>
          </a:prstGeom>
          <a:solidFill>
            <a:srgbClr val="63D9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8" name="Google Shape;98;p5"/>
          <p:cNvPicPr preferRelativeResize="0"/>
          <p:nvPr/>
        </p:nvPicPr>
        <p:blipFill rotWithShape="1">
          <a:blip r:embed="rId5">
            <a:alphaModFix/>
          </a:blip>
          <a:srcRect b="0" l="0" r="0" t="0"/>
          <a:stretch/>
        </p:blipFill>
        <p:spPr>
          <a:xfrm>
            <a:off x="6684325" y="4287758"/>
            <a:ext cx="2459675" cy="8475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6"/>
          <p:cNvSpPr/>
          <p:nvPr/>
        </p:nvSpPr>
        <p:spPr>
          <a:xfrm>
            <a:off x="182881" y="182730"/>
            <a:ext cx="4250130" cy="3745532"/>
          </a:xfrm>
          <a:prstGeom prst="rect">
            <a:avLst/>
          </a:prstGeom>
          <a:noFill/>
          <a:ln cap="flat" cmpd="sng" w="2540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04" name="Google Shape;104;p6"/>
          <p:cNvSpPr/>
          <p:nvPr/>
        </p:nvSpPr>
        <p:spPr>
          <a:xfrm>
            <a:off x="4710989" y="182730"/>
            <a:ext cx="4250130" cy="3745532"/>
          </a:xfrm>
          <a:prstGeom prst="rect">
            <a:avLst/>
          </a:prstGeom>
          <a:noFill/>
          <a:ln cap="flat" cmpd="sng" w="25400">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105" name="Google Shape;105;p6"/>
          <p:cNvPicPr preferRelativeResize="0"/>
          <p:nvPr/>
        </p:nvPicPr>
        <p:blipFill rotWithShape="1">
          <a:blip r:embed="rId3">
            <a:alphaModFix/>
          </a:blip>
          <a:srcRect b="0" l="0" r="0" t="0"/>
          <a:stretch/>
        </p:blipFill>
        <p:spPr>
          <a:xfrm>
            <a:off x="4992329" y="841357"/>
            <a:ext cx="3586813" cy="2690109"/>
          </a:xfrm>
          <a:prstGeom prst="rect">
            <a:avLst/>
          </a:prstGeom>
          <a:noFill/>
          <a:ln>
            <a:noFill/>
          </a:ln>
        </p:spPr>
      </p:pic>
      <p:pic>
        <p:nvPicPr>
          <p:cNvPr id="106" name="Google Shape;106;p6"/>
          <p:cNvPicPr preferRelativeResize="0"/>
          <p:nvPr/>
        </p:nvPicPr>
        <p:blipFill rotWithShape="1">
          <a:blip r:embed="rId4">
            <a:alphaModFix/>
          </a:blip>
          <a:srcRect b="0" l="0" r="0" t="0"/>
          <a:stretch/>
        </p:blipFill>
        <p:spPr>
          <a:xfrm>
            <a:off x="857073" y="730571"/>
            <a:ext cx="2901745" cy="2901745"/>
          </a:xfrm>
          <a:prstGeom prst="rect">
            <a:avLst/>
          </a:prstGeom>
          <a:noFill/>
          <a:ln>
            <a:noFill/>
          </a:ln>
        </p:spPr>
      </p:pic>
      <p:sp>
        <p:nvSpPr>
          <p:cNvPr id="107" name="Google Shape;107;p6"/>
          <p:cNvSpPr/>
          <p:nvPr/>
        </p:nvSpPr>
        <p:spPr>
          <a:xfrm>
            <a:off x="1028" y="4279675"/>
            <a:ext cx="9144000" cy="863700"/>
          </a:xfrm>
          <a:prstGeom prst="rect">
            <a:avLst/>
          </a:prstGeom>
          <a:solidFill>
            <a:srgbClr val="9E8C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 name="Google Shape;108;p6"/>
          <p:cNvSpPr/>
          <p:nvPr/>
        </p:nvSpPr>
        <p:spPr>
          <a:xfrm>
            <a:off x="0" y="4103469"/>
            <a:ext cx="9144000" cy="177300"/>
          </a:xfrm>
          <a:prstGeom prst="rect">
            <a:avLst/>
          </a:prstGeom>
          <a:solidFill>
            <a:srgbClr val="63D9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9" name="Google Shape;109;p6"/>
          <p:cNvPicPr preferRelativeResize="0"/>
          <p:nvPr/>
        </p:nvPicPr>
        <p:blipFill rotWithShape="1">
          <a:blip r:embed="rId5">
            <a:alphaModFix/>
          </a:blip>
          <a:srcRect b="0" l="0" r="0" t="0"/>
          <a:stretch/>
        </p:blipFill>
        <p:spPr>
          <a:xfrm>
            <a:off x="6684325" y="4287758"/>
            <a:ext cx="2459675" cy="8475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7"/>
          <p:cNvSpPr/>
          <p:nvPr/>
        </p:nvSpPr>
        <p:spPr>
          <a:xfrm>
            <a:off x="182881" y="182730"/>
            <a:ext cx="4250130" cy="3745532"/>
          </a:xfrm>
          <a:prstGeom prst="rect">
            <a:avLst/>
          </a:prstGeom>
          <a:noFill/>
          <a:ln cap="flat" cmpd="sng" w="2540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5" name="Google Shape;115;p7"/>
          <p:cNvSpPr/>
          <p:nvPr/>
        </p:nvSpPr>
        <p:spPr>
          <a:xfrm>
            <a:off x="4710989" y="182730"/>
            <a:ext cx="4250130" cy="3745532"/>
          </a:xfrm>
          <a:prstGeom prst="rect">
            <a:avLst/>
          </a:prstGeom>
          <a:noFill/>
          <a:ln cap="flat" cmpd="sng" w="25400">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116" name="Google Shape;116;p7"/>
          <p:cNvPicPr preferRelativeResize="0"/>
          <p:nvPr/>
        </p:nvPicPr>
        <p:blipFill rotWithShape="1">
          <a:blip r:embed="rId3">
            <a:alphaModFix/>
          </a:blip>
          <a:srcRect b="0" l="0" r="0" t="0"/>
          <a:stretch/>
        </p:blipFill>
        <p:spPr>
          <a:xfrm>
            <a:off x="1384867" y="841357"/>
            <a:ext cx="1846157" cy="2637367"/>
          </a:xfrm>
          <a:prstGeom prst="rect">
            <a:avLst/>
          </a:prstGeom>
          <a:noFill/>
          <a:ln>
            <a:noFill/>
          </a:ln>
        </p:spPr>
      </p:pic>
      <p:pic>
        <p:nvPicPr>
          <p:cNvPr id="117" name="Google Shape;117;p7"/>
          <p:cNvPicPr preferRelativeResize="0"/>
          <p:nvPr/>
        </p:nvPicPr>
        <p:blipFill rotWithShape="1">
          <a:blip r:embed="rId4">
            <a:alphaModFix/>
          </a:blip>
          <a:srcRect b="0" l="0" r="0" t="0"/>
          <a:stretch/>
        </p:blipFill>
        <p:spPr>
          <a:xfrm>
            <a:off x="5812559" y="748223"/>
            <a:ext cx="1959601" cy="2823633"/>
          </a:xfrm>
          <a:prstGeom prst="rect">
            <a:avLst/>
          </a:prstGeom>
          <a:noFill/>
          <a:ln>
            <a:noFill/>
          </a:ln>
        </p:spPr>
      </p:pic>
      <p:sp>
        <p:nvSpPr>
          <p:cNvPr id="118" name="Google Shape;118;p7"/>
          <p:cNvSpPr/>
          <p:nvPr/>
        </p:nvSpPr>
        <p:spPr>
          <a:xfrm>
            <a:off x="1028" y="4279675"/>
            <a:ext cx="9144000" cy="863700"/>
          </a:xfrm>
          <a:prstGeom prst="rect">
            <a:avLst/>
          </a:prstGeom>
          <a:solidFill>
            <a:srgbClr val="9E8C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 name="Google Shape;119;p7"/>
          <p:cNvSpPr/>
          <p:nvPr/>
        </p:nvSpPr>
        <p:spPr>
          <a:xfrm>
            <a:off x="0" y="4103469"/>
            <a:ext cx="9144000" cy="177300"/>
          </a:xfrm>
          <a:prstGeom prst="rect">
            <a:avLst/>
          </a:prstGeom>
          <a:solidFill>
            <a:srgbClr val="63D9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0" name="Google Shape;120;p7"/>
          <p:cNvPicPr preferRelativeResize="0"/>
          <p:nvPr/>
        </p:nvPicPr>
        <p:blipFill rotWithShape="1">
          <a:blip r:embed="rId5">
            <a:alphaModFix/>
          </a:blip>
          <a:srcRect b="0" l="0" r="0" t="0"/>
          <a:stretch/>
        </p:blipFill>
        <p:spPr>
          <a:xfrm>
            <a:off x="6684325" y="4287758"/>
            <a:ext cx="2459675" cy="8475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8"/>
          <p:cNvSpPr/>
          <p:nvPr/>
        </p:nvSpPr>
        <p:spPr>
          <a:xfrm>
            <a:off x="182881" y="182730"/>
            <a:ext cx="4250130" cy="3745532"/>
          </a:xfrm>
          <a:prstGeom prst="rect">
            <a:avLst/>
          </a:prstGeom>
          <a:noFill/>
          <a:ln cap="flat" cmpd="sng" w="2540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26" name="Google Shape;126;p8"/>
          <p:cNvSpPr/>
          <p:nvPr/>
        </p:nvSpPr>
        <p:spPr>
          <a:xfrm>
            <a:off x="4710989" y="182730"/>
            <a:ext cx="4250130" cy="3745532"/>
          </a:xfrm>
          <a:prstGeom prst="rect">
            <a:avLst/>
          </a:prstGeom>
          <a:noFill/>
          <a:ln cap="flat" cmpd="sng" w="25400">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127" name="Google Shape;127;p8"/>
          <p:cNvPicPr preferRelativeResize="0"/>
          <p:nvPr/>
        </p:nvPicPr>
        <p:blipFill rotWithShape="1">
          <a:blip r:embed="rId3">
            <a:alphaModFix/>
          </a:blip>
          <a:srcRect b="0" l="0" r="0" t="0"/>
          <a:stretch/>
        </p:blipFill>
        <p:spPr>
          <a:xfrm>
            <a:off x="1397215" y="544576"/>
            <a:ext cx="1821462" cy="3076794"/>
          </a:xfrm>
          <a:prstGeom prst="rect">
            <a:avLst/>
          </a:prstGeom>
          <a:noFill/>
          <a:ln>
            <a:noFill/>
          </a:ln>
        </p:spPr>
      </p:pic>
      <p:pic>
        <p:nvPicPr>
          <p:cNvPr id="128" name="Google Shape;128;p8"/>
          <p:cNvPicPr preferRelativeResize="0"/>
          <p:nvPr/>
        </p:nvPicPr>
        <p:blipFill rotWithShape="1">
          <a:blip r:embed="rId4">
            <a:alphaModFix/>
          </a:blip>
          <a:srcRect b="0" l="0" r="0" t="0"/>
          <a:stretch/>
        </p:blipFill>
        <p:spPr>
          <a:xfrm>
            <a:off x="5885660" y="455506"/>
            <a:ext cx="1900788" cy="3199980"/>
          </a:xfrm>
          <a:prstGeom prst="rect">
            <a:avLst/>
          </a:prstGeom>
          <a:noFill/>
          <a:ln>
            <a:noFill/>
          </a:ln>
        </p:spPr>
      </p:pic>
      <p:sp>
        <p:nvSpPr>
          <p:cNvPr id="129" name="Google Shape;129;p8"/>
          <p:cNvSpPr/>
          <p:nvPr/>
        </p:nvSpPr>
        <p:spPr>
          <a:xfrm>
            <a:off x="1028" y="4279675"/>
            <a:ext cx="9144000" cy="863700"/>
          </a:xfrm>
          <a:prstGeom prst="rect">
            <a:avLst/>
          </a:prstGeom>
          <a:solidFill>
            <a:srgbClr val="9E8C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 name="Google Shape;130;p8"/>
          <p:cNvSpPr/>
          <p:nvPr/>
        </p:nvSpPr>
        <p:spPr>
          <a:xfrm>
            <a:off x="0" y="4103469"/>
            <a:ext cx="9144000" cy="177300"/>
          </a:xfrm>
          <a:prstGeom prst="rect">
            <a:avLst/>
          </a:prstGeom>
          <a:solidFill>
            <a:srgbClr val="63D9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1" name="Google Shape;131;p8"/>
          <p:cNvPicPr preferRelativeResize="0"/>
          <p:nvPr/>
        </p:nvPicPr>
        <p:blipFill rotWithShape="1">
          <a:blip r:embed="rId5">
            <a:alphaModFix/>
          </a:blip>
          <a:srcRect b="0" l="0" r="0" t="0"/>
          <a:stretch/>
        </p:blipFill>
        <p:spPr>
          <a:xfrm>
            <a:off x="6684325" y="4287758"/>
            <a:ext cx="2459675" cy="8475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id="136" name="Google Shape;136;p9"/>
          <p:cNvPicPr preferRelativeResize="0"/>
          <p:nvPr/>
        </p:nvPicPr>
        <p:blipFill rotWithShape="1">
          <a:blip r:embed="rId3">
            <a:alphaModFix/>
          </a:blip>
          <a:srcRect b="0" l="0" r="0" t="0"/>
          <a:stretch/>
        </p:blipFill>
        <p:spPr>
          <a:xfrm>
            <a:off x="1585741" y="407324"/>
            <a:ext cx="1444410" cy="3343541"/>
          </a:xfrm>
          <a:prstGeom prst="rect">
            <a:avLst/>
          </a:prstGeom>
          <a:noFill/>
          <a:ln>
            <a:noFill/>
          </a:ln>
        </p:spPr>
      </p:pic>
      <p:pic>
        <p:nvPicPr>
          <p:cNvPr descr="Carrefour Essential Afwasmiddel  Vruchtenazijn Appel Ontvettend 750 ml" id="137" name="Google Shape;137;p9"/>
          <p:cNvPicPr preferRelativeResize="0"/>
          <p:nvPr/>
        </p:nvPicPr>
        <p:blipFill rotWithShape="1">
          <a:blip r:embed="rId4">
            <a:alphaModFix/>
          </a:blip>
          <a:srcRect b="0" l="0" r="0" t="0"/>
          <a:stretch/>
        </p:blipFill>
        <p:spPr>
          <a:xfrm>
            <a:off x="5243973" y="453516"/>
            <a:ext cx="3203960" cy="3203960"/>
          </a:xfrm>
          <a:prstGeom prst="rect">
            <a:avLst/>
          </a:prstGeom>
          <a:noFill/>
          <a:ln>
            <a:noFill/>
          </a:ln>
        </p:spPr>
      </p:pic>
      <p:sp>
        <p:nvSpPr>
          <p:cNvPr id="138" name="Google Shape;138;p9"/>
          <p:cNvSpPr/>
          <p:nvPr/>
        </p:nvSpPr>
        <p:spPr>
          <a:xfrm>
            <a:off x="182881" y="182730"/>
            <a:ext cx="4250130" cy="3745532"/>
          </a:xfrm>
          <a:prstGeom prst="rect">
            <a:avLst/>
          </a:prstGeom>
          <a:noFill/>
          <a:ln cap="flat" cmpd="sng" w="2540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39" name="Google Shape;139;p9"/>
          <p:cNvSpPr/>
          <p:nvPr/>
        </p:nvSpPr>
        <p:spPr>
          <a:xfrm>
            <a:off x="4710989" y="182730"/>
            <a:ext cx="4250130" cy="3745532"/>
          </a:xfrm>
          <a:prstGeom prst="rect">
            <a:avLst/>
          </a:prstGeom>
          <a:noFill/>
          <a:ln cap="flat" cmpd="sng" w="25400">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40" name="Google Shape;140;p9"/>
          <p:cNvSpPr/>
          <p:nvPr/>
        </p:nvSpPr>
        <p:spPr>
          <a:xfrm>
            <a:off x="1028" y="4279675"/>
            <a:ext cx="9144000" cy="863700"/>
          </a:xfrm>
          <a:prstGeom prst="rect">
            <a:avLst/>
          </a:prstGeom>
          <a:solidFill>
            <a:srgbClr val="9E8C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9"/>
          <p:cNvSpPr/>
          <p:nvPr/>
        </p:nvSpPr>
        <p:spPr>
          <a:xfrm>
            <a:off x="0" y="4103469"/>
            <a:ext cx="9144000" cy="177300"/>
          </a:xfrm>
          <a:prstGeom prst="rect">
            <a:avLst/>
          </a:prstGeom>
          <a:solidFill>
            <a:srgbClr val="63D9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2" name="Google Shape;142;p9"/>
          <p:cNvPicPr preferRelativeResize="0"/>
          <p:nvPr/>
        </p:nvPicPr>
        <p:blipFill rotWithShape="1">
          <a:blip r:embed="rId5">
            <a:alphaModFix/>
          </a:blip>
          <a:srcRect b="0" l="0" r="0" t="0"/>
          <a:stretch/>
        </p:blipFill>
        <p:spPr>
          <a:xfrm>
            <a:off x="6684325" y="4287758"/>
            <a:ext cx="2459675" cy="8475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Gebruiker</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0x010100D6FDE0426CE06B40862D956611D73AB3</vt:lpwstr>
  </property>
  <property fmtid="{D5CDD505-2E9C-101B-9397-08002B2CF9AE}" pid="3" name="MediaServiceImageTags">
    <vt:lpwstr/>
  </property>
  <property fmtid="{D5CDD505-2E9C-101B-9397-08002B2CF9AE}" pid="4" name="Order">
    <vt:lpwstr>296800.000000000</vt:lpwstr>
  </property>
</Properties>
</file>