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Lst>
  <p:sldSz cy="5143500" cx="9144000"/>
  <p:notesSz cx="6858000" cy="9144000"/>
  <p:embeddedFontLst>
    <p:embeddedFont>
      <p:font typeface="Nunito"/>
      <p:regular r:id="rId73"/>
      <p:bold r:id="rId74"/>
      <p:italic r:id="rId75"/>
      <p:boldItalic r:id="rId76"/>
    </p:embeddedFont>
    <p:embeddedFont>
      <p:font typeface="Montserrat"/>
      <p:regular r:id="rId77"/>
      <p:bold r:id="rId78"/>
      <p:italic r:id="rId79"/>
      <p:boldItalic r:id="rId80"/>
    </p:embeddedFont>
    <p:embeddedFont>
      <p:font typeface="Tahoma"/>
      <p:regular r:id="rId81"/>
      <p:bold r:id="rId82"/>
    </p:embeddedFont>
    <p:embeddedFont>
      <p:font typeface="Gill Sans"/>
      <p:regular r:id="rId83"/>
      <p:bold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85" roundtripDataSignature="AMtx7miKuF+C6yP1Ce6In1h11k0jevebB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GillSans-bold.fntdata"/><Relationship Id="rId83" Type="http://schemas.openxmlformats.org/officeDocument/2006/relationships/font" Target="fonts/GillSans-regular.fntdata"/><Relationship Id="rId42" Type="http://schemas.openxmlformats.org/officeDocument/2006/relationships/slide" Target="slides/slide37.xml"/><Relationship Id="rId41" Type="http://schemas.openxmlformats.org/officeDocument/2006/relationships/slide" Target="slides/slide36.xml"/><Relationship Id="rId85" Type="http://customschemas.google.com/relationships/presentationmetadata" Target="meta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Montserrat-boldItalic.fntdata"/><Relationship Id="rId82" Type="http://schemas.openxmlformats.org/officeDocument/2006/relationships/font" Target="fonts/Tahoma-bold.fntdata"/><Relationship Id="rId81" Type="http://schemas.openxmlformats.org/officeDocument/2006/relationships/font" Target="fonts/Tahoma-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Nunito-regular.fntdata"/><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Nunito-italic.fntdata"/><Relationship Id="rId30" Type="http://schemas.openxmlformats.org/officeDocument/2006/relationships/slide" Target="slides/slide25.xml"/><Relationship Id="rId74" Type="http://schemas.openxmlformats.org/officeDocument/2006/relationships/font" Target="fonts/Nunito-bold.fntdata"/><Relationship Id="rId33" Type="http://schemas.openxmlformats.org/officeDocument/2006/relationships/slide" Target="slides/slide28.xml"/><Relationship Id="rId77" Type="http://schemas.openxmlformats.org/officeDocument/2006/relationships/font" Target="fonts/Montserrat-regular.fntdata"/><Relationship Id="rId32" Type="http://schemas.openxmlformats.org/officeDocument/2006/relationships/slide" Target="slides/slide27.xml"/><Relationship Id="rId76" Type="http://schemas.openxmlformats.org/officeDocument/2006/relationships/font" Target="fonts/Nunito-boldItalic.fntdata"/><Relationship Id="rId35" Type="http://schemas.openxmlformats.org/officeDocument/2006/relationships/slide" Target="slides/slide30.xml"/><Relationship Id="rId79" Type="http://schemas.openxmlformats.org/officeDocument/2006/relationships/font" Target="fonts/Montserrat-italic.fntdata"/><Relationship Id="rId34" Type="http://schemas.openxmlformats.org/officeDocument/2006/relationships/slide" Target="slides/slide29.xml"/><Relationship Id="rId78" Type="http://schemas.openxmlformats.org/officeDocument/2006/relationships/font" Target="fonts/Montserrat-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2" marL="342900" rtl="0" algn="l">
              <a:lnSpc>
                <a:spcPct val="100000"/>
              </a:lnSpc>
              <a:spcBef>
                <a:spcPts val="900"/>
              </a:spcBef>
              <a:spcAft>
                <a:spcPts val="0"/>
              </a:spcAft>
              <a:buSzPts val="1100"/>
              <a:buFont typeface="Arial"/>
              <a:buChar char="•"/>
            </a:pPr>
            <a:r>
              <a:rPr lang="nl-BE" sz="1350">
                <a:latin typeface="Montserrat"/>
                <a:ea typeface="Montserrat"/>
                <a:cs typeface="Montserrat"/>
                <a:sym typeface="Montserrat"/>
              </a:rPr>
              <a:t>Volg de voortgang van je spaarpotjes op </a:t>
            </a:r>
            <a:endParaRPr/>
          </a:p>
          <a:p>
            <a:pPr indent="0" lvl="0" marL="85725" rtl="0" algn="l">
              <a:lnSpc>
                <a:spcPct val="100000"/>
              </a:lnSpc>
              <a:spcBef>
                <a:spcPts val="0"/>
              </a:spcBef>
              <a:spcAft>
                <a:spcPts val="0"/>
              </a:spcAft>
              <a:buSzPts val="1100"/>
              <a:buNone/>
            </a:pPr>
            <a:r>
              <a:t/>
            </a:r>
            <a:endParaRPr sz="1350">
              <a:latin typeface="Montserrat"/>
              <a:ea typeface="Montserrat"/>
              <a:cs typeface="Montserrat"/>
              <a:sym typeface="Montserrat"/>
            </a:endParaRPr>
          </a:p>
          <a:p>
            <a:pPr indent="-298450" lvl="0" marL="457200" rtl="0" algn="l">
              <a:lnSpc>
                <a:spcPct val="100000"/>
              </a:lnSpc>
              <a:spcBef>
                <a:spcPts val="0"/>
              </a:spcBef>
              <a:spcAft>
                <a:spcPts val="0"/>
              </a:spcAft>
              <a:buSzPts val="1100"/>
              <a:buFont typeface="Arial"/>
              <a:buChar char="•"/>
            </a:pPr>
            <a:r>
              <a:rPr lang="nl-BE" sz="1350">
                <a:latin typeface="Montserrat"/>
                <a:ea typeface="Montserrat"/>
                <a:cs typeface="Montserrat"/>
                <a:sym typeface="Montserrat"/>
              </a:rPr>
              <a:t>Confetti als je spaardoel bereikt is (beeld nog toevoegen!) </a:t>
            </a:r>
            <a:endParaRPr/>
          </a:p>
          <a:p>
            <a:pPr indent="0" lvl="1" marL="428625" rtl="0" algn="l">
              <a:lnSpc>
                <a:spcPct val="100000"/>
              </a:lnSpc>
              <a:spcBef>
                <a:spcPts val="0"/>
              </a:spcBef>
              <a:spcAft>
                <a:spcPts val="0"/>
              </a:spcAft>
              <a:buSzPts val="1100"/>
              <a:buNone/>
            </a:pPr>
            <a:r>
              <a:t/>
            </a:r>
            <a:endParaRPr sz="11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1:notes"/>
          <p:cNvSpPr txBox="1"/>
          <p:nvPr>
            <p:ph idx="1" type="body"/>
          </p:nvPr>
        </p:nvSpPr>
        <p:spPr>
          <a:xfrm>
            <a:off x="906358" y="3582896"/>
            <a:ext cx="7250853" cy="2931582"/>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800"/>
              </a:spcBef>
              <a:spcAft>
                <a:spcPts val="0"/>
              </a:spcAft>
              <a:buClr>
                <a:schemeClr val="dk1"/>
              </a:buClr>
              <a:buSzPts val="1100"/>
              <a:buFont typeface="Arial"/>
              <a:buNone/>
            </a:pPr>
            <a:r>
              <a:rPr lang="nl-BE" sz="900">
                <a:solidFill>
                  <a:schemeClr val="dk1"/>
                </a:solidFill>
              </a:rPr>
              <a:t>Onder Hulp vind je enkele nuttige websites: die van het CAW, budgetwijzer.be en de website van budgetinzicht. </a:t>
            </a:r>
            <a:endParaRPr sz="900"/>
          </a:p>
        </p:txBody>
      </p:sp>
      <p:sp>
        <p:nvSpPr>
          <p:cNvPr id="167" name="Google Shape;167;p11:notes"/>
          <p:cNvSpPr/>
          <p:nvPr>
            <p:ph idx="2" type="sldImg"/>
          </p:nvPr>
        </p:nvSpPr>
        <p:spPr>
          <a:xfrm>
            <a:off x="2298700" y="930275"/>
            <a:ext cx="4465638" cy="25130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3" name="Google Shape;34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 name="Google Shape;359;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3:notes"/>
          <p:cNvSpPr/>
          <p:nvPr>
            <p:ph idx="2" type="sldImg"/>
          </p:nvPr>
        </p:nvSpPr>
        <p:spPr>
          <a:xfrm>
            <a:off x="92075" y="744538"/>
            <a:ext cx="6615113"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3:notes"/>
          <p:cNvSpPr txBox="1"/>
          <p:nvPr>
            <p:ph idx="1" type="body"/>
          </p:nvPr>
        </p:nvSpPr>
        <p:spPr>
          <a:xfrm>
            <a:off x="679768" y="4715161"/>
            <a:ext cx="5438140" cy="4466987"/>
          </a:xfrm>
          <a:prstGeom prst="rect">
            <a:avLst/>
          </a:prstGeom>
          <a:noFill/>
          <a:ln>
            <a:noFill/>
          </a:ln>
        </p:spPr>
        <p:txBody>
          <a:bodyPr anchorCtr="0" anchor="t" bIns="91425" lIns="91425" spcFirstLastPara="1" rIns="91425" wrap="square" tIns="91425">
            <a:noAutofit/>
          </a:bodyPr>
          <a:lstStyle/>
          <a:p>
            <a:pPr indent="-171450" lvl="0" marL="171450" rtl="0" algn="just">
              <a:lnSpc>
                <a:spcPct val="100000"/>
              </a:lnSpc>
              <a:spcBef>
                <a:spcPts val="0"/>
              </a:spcBef>
              <a:spcAft>
                <a:spcPts val="0"/>
              </a:spcAft>
              <a:buClr>
                <a:schemeClr val="dk1"/>
              </a:buClr>
              <a:buSzPts val="1200"/>
              <a:buChar char="●"/>
            </a:pPr>
            <a:r>
              <a:rPr i="0" lang="nl-BE" sz="1100" u="none">
                <a:solidFill>
                  <a:schemeClr val="dk1"/>
                </a:solidFill>
                <a:latin typeface="Nunito"/>
                <a:ea typeface="Nunito"/>
                <a:cs typeface="Nunito"/>
                <a:sym typeface="Nunito"/>
              </a:rPr>
              <a:t>De WAKOSTA?!-app </a:t>
            </a:r>
            <a:r>
              <a:rPr lang="nl-BE" sz="1100">
                <a:latin typeface="Nunito"/>
                <a:ea typeface="Nunito"/>
                <a:cs typeface="Nunito"/>
                <a:sym typeface="Nunito"/>
              </a:rPr>
              <a:t>blinkt uit in zijn</a:t>
            </a:r>
            <a:r>
              <a:rPr i="0" lang="nl-BE" sz="1100" u="none">
                <a:solidFill>
                  <a:schemeClr val="dk1"/>
                </a:solidFill>
                <a:latin typeface="Nunito"/>
                <a:ea typeface="Nunito"/>
                <a:cs typeface="Nunito"/>
                <a:sym typeface="Nunito"/>
              </a:rPr>
              <a:t> </a:t>
            </a:r>
            <a:r>
              <a:rPr b="1" i="0" lang="nl-BE" sz="1100" u="none">
                <a:solidFill>
                  <a:schemeClr val="dk1"/>
                </a:solidFill>
                <a:latin typeface="Nunito"/>
                <a:ea typeface="Nunito"/>
                <a:cs typeface="Nunito"/>
                <a:sym typeface="Nunito"/>
              </a:rPr>
              <a:t>eenvoud</a:t>
            </a:r>
            <a:r>
              <a:rPr i="0" lang="nl-BE" sz="1100" u="none">
                <a:solidFill>
                  <a:schemeClr val="dk1"/>
                </a:solidFill>
                <a:latin typeface="Nunito"/>
                <a:ea typeface="Nunito"/>
                <a:cs typeface="Nunito"/>
                <a:sym typeface="Nunito"/>
              </a:rPr>
              <a:t> en </a:t>
            </a:r>
            <a:r>
              <a:rPr b="1" i="0" lang="nl-BE" sz="1100" u="none">
                <a:solidFill>
                  <a:schemeClr val="dk1"/>
                </a:solidFill>
                <a:latin typeface="Nunito"/>
                <a:ea typeface="Nunito"/>
                <a:cs typeface="Nunito"/>
                <a:sym typeface="Nunito"/>
              </a:rPr>
              <a:t>gebruiksgemak</a:t>
            </a:r>
            <a:r>
              <a:rPr lang="nl-BE" sz="1100">
                <a:latin typeface="Nunito"/>
                <a:ea typeface="Nunito"/>
                <a:cs typeface="Nunito"/>
                <a:sym typeface="Nunito"/>
              </a:rPr>
              <a:t>, je kan dus heel snel aan de slag! </a:t>
            </a:r>
            <a:endParaRPr/>
          </a:p>
          <a:p>
            <a:pPr indent="-171450" lvl="0" marL="171450" rtl="0" algn="just">
              <a:lnSpc>
                <a:spcPct val="100000"/>
              </a:lnSpc>
              <a:spcBef>
                <a:spcPts val="0"/>
              </a:spcBef>
              <a:spcAft>
                <a:spcPts val="0"/>
              </a:spcAft>
              <a:buClr>
                <a:schemeClr val="dk1"/>
              </a:buClr>
              <a:buSzPts val="1200"/>
              <a:buChar char="●"/>
            </a:pPr>
            <a:r>
              <a:rPr lang="nl-BE" sz="1100">
                <a:latin typeface="Nunito"/>
                <a:ea typeface="Nunito"/>
                <a:cs typeface="Nunito"/>
                <a:sym typeface="Nunito"/>
              </a:rPr>
              <a:t>Je hoeft </a:t>
            </a:r>
            <a:r>
              <a:rPr b="1" lang="nl-BE" sz="1100">
                <a:latin typeface="Nunito"/>
                <a:ea typeface="Nunito"/>
                <a:cs typeface="Nunito"/>
                <a:sym typeface="Nunito"/>
              </a:rPr>
              <a:t>geen identiteitsgegevens</a:t>
            </a:r>
            <a:r>
              <a:rPr lang="nl-BE" sz="1100">
                <a:latin typeface="Nunito"/>
                <a:ea typeface="Nunito"/>
                <a:cs typeface="Nunito"/>
                <a:sym typeface="Nunito"/>
              </a:rPr>
              <a:t> op te geven. Zonder persoonlijk account hoef je dus ook geen login of wachtwoord te onthouden. </a:t>
            </a:r>
            <a:endParaRPr/>
          </a:p>
          <a:p>
            <a:pPr indent="-171450" lvl="0" marL="171450" rtl="0" algn="just">
              <a:lnSpc>
                <a:spcPct val="100000"/>
              </a:lnSpc>
              <a:spcBef>
                <a:spcPts val="0"/>
              </a:spcBef>
              <a:spcAft>
                <a:spcPts val="0"/>
              </a:spcAft>
              <a:buClr>
                <a:schemeClr val="dk1"/>
              </a:buClr>
              <a:buSzPts val="1200"/>
              <a:buChar char="●"/>
            </a:pPr>
            <a:r>
              <a:rPr lang="nl-BE" sz="1100">
                <a:latin typeface="Nunito"/>
                <a:ea typeface="Nunito"/>
                <a:cs typeface="Nunito"/>
                <a:sym typeface="Nunito"/>
              </a:rPr>
              <a:t>Eens je de app hebt gedownload, kan je er </a:t>
            </a:r>
            <a:r>
              <a:rPr b="1" lang="nl-BE" sz="1100">
                <a:latin typeface="Nunito"/>
                <a:ea typeface="Nunito"/>
                <a:cs typeface="Nunito"/>
                <a:sym typeface="Nunito"/>
              </a:rPr>
              <a:t>offline </a:t>
            </a:r>
            <a:r>
              <a:rPr lang="nl-BE" sz="1100">
                <a:latin typeface="Nunito"/>
                <a:ea typeface="Nunito"/>
                <a:cs typeface="Nunito"/>
                <a:sym typeface="Nunito"/>
              </a:rPr>
              <a:t>(zonder internet) mee aan de slag. Handig toch?! </a:t>
            </a:r>
            <a:endParaRPr/>
          </a:p>
          <a:p>
            <a:pPr indent="-171450" lvl="0" marL="171450" rtl="0" algn="just">
              <a:lnSpc>
                <a:spcPct val="100000"/>
              </a:lnSpc>
              <a:spcBef>
                <a:spcPts val="0"/>
              </a:spcBef>
              <a:spcAft>
                <a:spcPts val="0"/>
              </a:spcAft>
              <a:buClr>
                <a:schemeClr val="dk1"/>
              </a:buClr>
              <a:buSzPts val="1200"/>
              <a:buChar char="●"/>
            </a:pPr>
            <a:r>
              <a:rPr lang="nl-BE" sz="1100">
                <a:latin typeface="Nunito"/>
                <a:ea typeface="Nunito"/>
                <a:cs typeface="Nunito"/>
                <a:sym typeface="Nunito"/>
              </a:rPr>
              <a:t>De app is bovendien volledig </a:t>
            </a:r>
            <a:r>
              <a:rPr b="1" lang="nl-BE" sz="1100">
                <a:latin typeface="Nunito"/>
                <a:ea typeface="Nunito"/>
                <a:cs typeface="Nunito"/>
                <a:sym typeface="Nunito"/>
              </a:rPr>
              <a:t>gratis </a:t>
            </a:r>
            <a:r>
              <a:rPr lang="nl-BE" sz="1100">
                <a:latin typeface="Nunito"/>
                <a:ea typeface="Nunito"/>
                <a:cs typeface="Nunito"/>
                <a:sym typeface="Nunito"/>
              </a:rPr>
              <a:t>en heeft geen commercieel doel. Je krijgt dus nooit vervelende reclameboodschappen of filmpjes tijdens het invoeren van transacties.</a:t>
            </a:r>
            <a:endParaRPr/>
          </a:p>
          <a:p>
            <a:pPr indent="-171450" lvl="0" marL="171450" rtl="0" algn="just">
              <a:lnSpc>
                <a:spcPct val="100000"/>
              </a:lnSpc>
              <a:spcBef>
                <a:spcPts val="0"/>
              </a:spcBef>
              <a:spcAft>
                <a:spcPts val="0"/>
              </a:spcAft>
              <a:buClr>
                <a:schemeClr val="dk1"/>
              </a:buClr>
              <a:buSzPts val="1200"/>
              <a:buChar char="●"/>
            </a:pPr>
            <a:r>
              <a:rPr lang="nl-BE" sz="1100">
                <a:latin typeface="Nunito"/>
                <a:ea typeface="Nunito"/>
                <a:cs typeface="Nunito"/>
                <a:sym typeface="Nunito"/>
              </a:rPr>
              <a:t>Je kan kiezen voor een </a:t>
            </a:r>
            <a:r>
              <a:rPr b="1" lang="nl-BE" sz="1100">
                <a:latin typeface="Nunito"/>
                <a:ea typeface="Nunito"/>
                <a:cs typeface="Nunito"/>
                <a:sym typeface="Nunito"/>
              </a:rPr>
              <a:t>Nederlandse, Franse of Engelse</a:t>
            </a:r>
            <a:r>
              <a:rPr lang="nl-BE" sz="1100">
                <a:latin typeface="Nunito"/>
                <a:ea typeface="Nunito"/>
                <a:cs typeface="Nunito"/>
                <a:sym typeface="Nunito"/>
              </a:rPr>
              <a:t> versie.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5" name="Google Shape;375;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4:notes"/>
          <p:cNvSpPr txBox="1"/>
          <p:nvPr>
            <p:ph idx="1" type="body"/>
          </p:nvPr>
        </p:nvSpPr>
        <p:spPr>
          <a:xfrm>
            <a:off x="906358" y="3582896"/>
            <a:ext cx="7250853" cy="2931582"/>
          </a:xfrm>
          <a:prstGeom prst="rect">
            <a:avLst/>
          </a:prstGeom>
          <a:noFill/>
          <a:ln>
            <a:noFill/>
          </a:ln>
        </p:spPr>
        <p:txBody>
          <a:bodyPr anchorCtr="0" anchor="t" bIns="91425" lIns="91425" spcFirstLastPara="1" rIns="91425" wrap="square" tIns="91425">
            <a:noAutofit/>
          </a:bodyPr>
          <a:lstStyle/>
          <a:p>
            <a:pPr indent="-171450" lvl="0" marL="171450" rtl="0" algn="l">
              <a:lnSpc>
                <a:spcPct val="100000"/>
              </a:lnSpc>
              <a:spcBef>
                <a:spcPts val="0"/>
              </a:spcBef>
              <a:spcAft>
                <a:spcPts val="0"/>
              </a:spcAft>
              <a:buSzPts val="1100"/>
              <a:buChar char="●"/>
            </a:pPr>
            <a:r>
              <a:rPr lang="nl-BE" sz="900"/>
              <a:t>Eerst even checken of je budget goed staat: staat dit bij iedereen op 0 en in de juiste maand?</a:t>
            </a:r>
            <a:endParaRPr/>
          </a:p>
          <a:p>
            <a:pPr indent="-171450" lvl="0" marL="171450" rtl="0" algn="l">
              <a:lnSpc>
                <a:spcPct val="100000"/>
              </a:lnSpc>
              <a:spcBef>
                <a:spcPts val="0"/>
              </a:spcBef>
              <a:spcAft>
                <a:spcPts val="0"/>
              </a:spcAft>
              <a:buSzPts val="1100"/>
              <a:buChar char="●"/>
            </a:pPr>
            <a:r>
              <a:rPr lang="nl-BE" sz="900"/>
              <a:t>Als je een bedrag wil invoeren, moet je steeds op de paarse plus onderaan klikken -&gt; dan kom je op het 2e scherm dat je hier ziet </a:t>
            </a:r>
            <a:endParaRPr/>
          </a:p>
        </p:txBody>
      </p:sp>
      <p:sp>
        <p:nvSpPr>
          <p:cNvPr id="95" name="Google Shape;95;p4:notes"/>
          <p:cNvSpPr/>
          <p:nvPr>
            <p:ph idx="2" type="sldImg"/>
          </p:nvPr>
        </p:nvSpPr>
        <p:spPr>
          <a:xfrm>
            <a:off x="2298700" y="930275"/>
            <a:ext cx="4465638" cy="25130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4" name="Google Shape;494;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2" name="Google Shape;502;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1" name="Google Shape;511;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4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7" name="Google Shape;567;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3" name="Google Shape;573;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nl-BE" sz="1100">
                <a:solidFill>
                  <a:srgbClr val="000000"/>
                </a:solidFill>
                <a:latin typeface="Arial"/>
                <a:ea typeface="Arial"/>
                <a:cs typeface="Arial"/>
                <a:sym typeface="Arial"/>
              </a:rPr>
              <a:t>Bekijk de extra PowerPoint ‘Proef je rijk’ of maak een smaaktest.</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2" name="Google Shape;582;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9" name="Google Shape;589;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5:notes"/>
          <p:cNvSpPr txBox="1"/>
          <p:nvPr>
            <p:ph idx="1" type="body"/>
          </p:nvPr>
        </p:nvSpPr>
        <p:spPr>
          <a:xfrm>
            <a:off x="906358" y="3582896"/>
            <a:ext cx="7250853" cy="293158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nl-BE" sz="900"/>
              <a:t>Stel, je wil je elektriciteitsfactuur van 82 euro ingeven: </a:t>
            </a:r>
            <a:endParaRPr/>
          </a:p>
          <a:p>
            <a:pPr indent="-171450" lvl="0" marL="171450" marR="0" rtl="0" algn="l">
              <a:lnSpc>
                <a:spcPct val="100000"/>
              </a:lnSpc>
              <a:spcBef>
                <a:spcPts val="0"/>
              </a:spcBef>
              <a:spcAft>
                <a:spcPts val="0"/>
              </a:spcAft>
              <a:buClr>
                <a:srgbClr val="000000"/>
              </a:buClr>
              <a:buSzPts val="1100"/>
              <a:buFont typeface="Arial"/>
              <a:buChar char="●"/>
            </a:pPr>
            <a:r>
              <a:rPr lang="nl-BE" sz="900"/>
              <a:t>Eerst kies je een categorie: energie uit de vaste icoontjes, je kan ook zelf ‘nieuwe categorie’ aanmaken</a:t>
            </a:r>
            <a:endParaRPr/>
          </a:p>
          <a:p>
            <a:pPr indent="-171450" lvl="0" marL="171450" marR="0" rtl="0" algn="l">
              <a:lnSpc>
                <a:spcPct val="100000"/>
              </a:lnSpc>
              <a:spcBef>
                <a:spcPts val="0"/>
              </a:spcBef>
              <a:spcAft>
                <a:spcPts val="0"/>
              </a:spcAft>
              <a:buClr>
                <a:srgbClr val="000000"/>
              </a:buClr>
              <a:buSzPts val="1100"/>
              <a:buFont typeface="Arial"/>
              <a:buChar char="●"/>
            </a:pPr>
            <a:r>
              <a:rPr lang="nl-BE" sz="900"/>
              <a:t>Bovenaan zie je in/uit/sparen: uitgave </a:t>
            </a:r>
            <a:endParaRPr/>
          </a:p>
          <a:p>
            <a:pPr indent="-171450" lvl="0" marL="171450" marR="0" rtl="0" algn="l">
              <a:lnSpc>
                <a:spcPct val="100000"/>
              </a:lnSpc>
              <a:spcBef>
                <a:spcPts val="0"/>
              </a:spcBef>
              <a:spcAft>
                <a:spcPts val="0"/>
              </a:spcAft>
              <a:buClr>
                <a:srgbClr val="000000"/>
              </a:buClr>
              <a:buSzPts val="1100"/>
              <a:buFont typeface="Arial"/>
              <a:buChar char="●"/>
            </a:pPr>
            <a:r>
              <a:rPr lang="nl-BE" sz="900"/>
              <a:t>waar 0 staat kan je op tikken en het bedrag invullen</a:t>
            </a:r>
            <a:endParaRPr/>
          </a:p>
          <a:p>
            <a:pPr indent="-171450" lvl="0" marL="171450" rtl="0" algn="l">
              <a:lnSpc>
                <a:spcPct val="100000"/>
              </a:lnSpc>
              <a:spcBef>
                <a:spcPts val="0"/>
              </a:spcBef>
              <a:spcAft>
                <a:spcPts val="0"/>
              </a:spcAft>
              <a:buSzPts val="1100"/>
              <a:buChar char="●"/>
            </a:pPr>
            <a:r>
              <a:rPr lang="nl-BE" sz="900"/>
              <a:t>Vervolgens kan je een omschrijving geven, dit is niet verplicht </a:t>
            </a:r>
            <a:endParaRPr/>
          </a:p>
          <a:p>
            <a:pPr indent="-171450" lvl="0" marL="171450" marR="0" rtl="0" algn="l">
              <a:lnSpc>
                <a:spcPct val="100000"/>
              </a:lnSpc>
              <a:spcBef>
                <a:spcPts val="0"/>
              </a:spcBef>
              <a:spcAft>
                <a:spcPts val="0"/>
              </a:spcAft>
              <a:buClr>
                <a:srgbClr val="000000"/>
              </a:buClr>
              <a:buSzPts val="1100"/>
              <a:buFont typeface="Arial"/>
              <a:buChar char="●"/>
            </a:pPr>
            <a:r>
              <a:rPr lang="nl-BE" sz="900"/>
              <a:t>Vervolgens moet je een datum kiezen: die staat automatisch op vandaag</a:t>
            </a:r>
            <a:endParaRPr/>
          </a:p>
        </p:txBody>
      </p:sp>
      <p:sp>
        <p:nvSpPr>
          <p:cNvPr id="105" name="Google Shape;105;p5:notes"/>
          <p:cNvSpPr/>
          <p:nvPr>
            <p:ph idx="2" type="sldImg"/>
          </p:nvPr>
        </p:nvSpPr>
        <p:spPr>
          <a:xfrm>
            <a:off x="2298700" y="930275"/>
            <a:ext cx="4465638" cy="25130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7" name="Google Shape;607;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5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7" name="Google Shape;657;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4" name="Google Shape;664;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5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5" name="Google Shape;685;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4" name="Google Shape;694;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2" name="Google Shape;702;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1" name="Google Shape;711;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0" name="Google Shape;720;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6:notes"/>
          <p:cNvSpPr txBox="1"/>
          <p:nvPr>
            <p:ph idx="1" type="body"/>
          </p:nvPr>
        </p:nvSpPr>
        <p:spPr>
          <a:xfrm>
            <a:off x="906358" y="3582896"/>
            <a:ext cx="7250853" cy="2931582"/>
          </a:xfrm>
          <a:prstGeom prst="rect">
            <a:avLst/>
          </a:prstGeom>
          <a:noFill/>
          <a:ln>
            <a:noFill/>
          </a:ln>
        </p:spPr>
        <p:txBody>
          <a:bodyPr anchorCtr="0" anchor="t" bIns="91425" lIns="91425" spcFirstLastPara="1" rIns="91425" wrap="square" tIns="91425">
            <a:noAutofit/>
          </a:bodyPr>
          <a:lstStyle/>
          <a:p>
            <a:pPr indent="-171450" lvl="0" marL="171450" marR="0" rtl="0" algn="l">
              <a:lnSpc>
                <a:spcPct val="100000"/>
              </a:lnSpc>
              <a:spcBef>
                <a:spcPts val="0"/>
              </a:spcBef>
              <a:spcAft>
                <a:spcPts val="0"/>
              </a:spcAft>
              <a:buClr>
                <a:srgbClr val="000000"/>
              </a:buClr>
              <a:buSzPts val="1100"/>
              <a:buFont typeface="Arial"/>
              <a:buChar char="●"/>
            </a:pPr>
            <a:r>
              <a:rPr lang="nl-BE" sz="900"/>
              <a:t>De laatste vraag die wordt gesteld is ‘Kies frequentie’, die staat stadaard op ‘enkel vandaag’, voor dit voorbeeld mag je die wijzigen naar ‘elke maand’</a:t>
            </a:r>
            <a:endParaRPr/>
          </a:p>
          <a:p>
            <a:pPr indent="-171450" lvl="0" marL="171450" rtl="0" algn="l">
              <a:lnSpc>
                <a:spcPct val="100000"/>
              </a:lnSpc>
              <a:spcBef>
                <a:spcPts val="0"/>
              </a:spcBef>
              <a:spcAft>
                <a:spcPts val="0"/>
              </a:spcAft>
              <a:buSzPts val="1100"/>
              <a:buChar char="●"/>
            </a:pPr>
            <a:r>
              <a:rPr lang="nl-BE" sz="900"/>
              <a:t>Deze frequenties zijn aangepast aan de realiteit:</a:t>
            </a:r>
            <a:endParaRPr/>
          </a:p>
          <a:p>
            <a:pPr indent="-171450" lvl="1" marL="628650" marR="0" rtl="0" algn="l">
              <a:lnSpc>
                <a:spcPct val="100000"/>
              </a:lnSpc>
              <a:spcBef>
                <a:spcPts val="0"/>
              </a:spcBef>
              <a:spcAft>
                <a:spcPts val="0"/>
              </a:spcAft>
              <a:buClr>
                <a:srgbClr val="000000"/>
              </a:buClr>
              <a:buSzPts val="1100"/>
              <a:buFont typeface="Arial"/>
              <a:buChar char="○"/>
            </a:pPr>
            <a:r>
              <a:rPr b="0" i="0" lang="nl-BE" sz="900" u="none" cap="none" strike="noStrike">
                <a:solidFill>
                  <a:srgbClr val="000000"/>
                </a:solidFill>
                <a:latin typeface="Arial"/>
                <a:ea typeface="Arial"/>
                <a:cs typeface="Arial"/>
                <a:sym typeface="Arial"/>
              </a:rPr>
              <a:t>Veel van onze uitgaven keren elke maand terug met hetzelfde bedrag denk maar aan onze voorschotfacturen van elektriciteit en gas, de huur of lening van onze woning: als je die één keer hebt ingegeven in de app, zal die de volgende maand al klaarstaan</a:t>
            </a:r>
            <a:endParaRPr/>
          </a:p>
          <a:p>
            <a:pPr indent="-171450" lvl="1" marL="628650" marR="0" rtl="0" algn="l">
              <a:lnSpc>
                <a:spcPct val="100000"/>
              </a:lnSpc>
              <a:spcBef>
                <a:spcPts val="0"/>
              </a:spcBef>
              <a:spcAft>
                <a:spcPts val="0"/>
              </a:spcAft>
              <a:buClr>
                <a:srgbClr val="000000"/>
              </a:buClr>
              <a:buSzPts val="1100"/>
              <a:buFont typeface="Arial"/>
              <a:buChar char="○"/>
            </a:pPr>
            <a:r>
              <a:rPr b="0" i="0" lang="nl-BE" sz="900" u="none" cap="none" strike="noStrike">
                <a:solidFill>
                  <a:srgbClr val="000000"/>
                </a:solidFill>
                <a:latin typeface="Arial"/>
                <a:ea typeface="Arial"/>
                <a:cs typeface="Arial"/>
                <a:sym typeface="Arial"/>
              </a:rPr>
              <a:t>Een voorbeeld van een uitgave die elke week hetzelfde is, kan bv. zakgeld zijn dat je geeft aan je kind </a:t>
            </a:r>
            <a:endParaRPr/>
          </a:p>
          <a:p>
            <a:pPr indent="-171450" lvl="1" marL="628650" rtl="0" algn="l">
              <a:lnSpc>
                <a:spcPct val="100000"/>
              </a:lnSpc>
              <a:spcBef>
                <a:spcPts val="0"/>
              </a:spcBef>
              <a:spcAft>
                <a:spcPts val="0"/>
              </a:spcAft>
              <a:buSzPts val="1100"/>
              <a:buChar char="○"/>
            </a:pPr>
            <a:r>
              <a:rPr lang="nl-BE" sz="900"/>
              <a:t>Kent iemand een voorbeeld van een uitgave die je om de 3 maanden moet betalen? Water, sommige verzekeringen</a:t>
            </a:r>
            <a:endParaRPr/>
          </a:p>
          <a:p>
            <a:pPr indent="-171450" lvl="1" marL="628650" rtl="0" algn="l">
              <a:lnSpc>
                <a:spcPct val="100000"/>
              </a:lnSpc>
              <a:spcBef>
                <a:spcPts val="0"/>
              </a:spcBef>
              <a:spcAft>
                <a:spcPts val="0"/>
              </a:spcAft>
              <a:buSzPts val="1100"/>
              <a:buChar char="○"/>
            </a:pPr>
            <a:r>
              <a:rPr lang="nl-BE" sz="900"/>
              <a:t>Als we boodschappen doen in de supermarkt, kledij kopen of tanken dan verschilt het bedrag telkens dus in dat geval kies je de frequentie ‘enkel vandaag’ als éénmalige kost</a:t>
            </a:r>
            <a:endParaRPr sz="900"/>
          </a:p>
        </p:txBody>
      </p:sp>
      <p:sp>
        <p:nvSpPr>
          <p:cNvPr id="115" name="Google Shape;115;p6:notes"/>
          <p:cNvSpPr/>
          <p:nvPr>
            <p:ph idx="2" type="sldImg"/>
          </p:nvPr>
        </p:nvSpPr>
        <p:spPr>
          <a:xfrm>
            <a:off x="2298700" y="930275"/>
            <a:ext cx="4465638" cy="25130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9" name="Google Shape;729;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8" name="Google Shape;738;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7" name="Google Shape;747;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6" name="Google Shape;756;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6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6" name="Google Shape;816;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2" name="Google Shape;822;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8" name="Google Shape;828;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7:notes"/>
          <p:cNvSpPr txBox="1"/>
          <p:nvPr>
            <p:ph idx="1" type="body"/>
          </p:nvPr>
        </p:nvSpPr>
        <p:spPr>
          <a:xfrm>
            <a:off x="906358" y="3582896"/>
            <a:ext cx="7250853" cy="2931582"/>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BE"/>
              <a:t>Wil je iets aanpassen of wissen? Dat kan zeer eenvoudig door op het bedrag te tikken en te kiezen voor ‘Pas aan’. Je krijgt bij een transactie die terugkeert de keuze om de aanpassing voor de volledige reeks te doen (dus ook in het verleden), enkel op deze datum of vanaf deze datum.</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nl-BE"/>
              <a:t> Jullie mogen dit bedrag nu terug allemaal wissen door op ‘wis transactie’ te tikken.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nl-BE"/>
              <a:t>Zo, dat was een korte oefening – is iedereen mee in hoe de app werkt of zijn er hier vragen over? </a:t>
            </a:r>
            <a:endParaRPr/>
          </a:p>
          <a:p>
            <a:pPr indent="0" lvl="0" marL="0" rtl="0" algn="l">
              <a:lnSpc>
                <a:spcPct val="100000"/>
              </a:lnSpc>
              <a:spcBef>
                <a:spcPts val="0"/>
              </a:spcBef>
              <a:spcAft>
                <a:spcPts val="0"/>
              </a:spcAft>
              <a:buSzPts val="1100"/>
              <a:buNone/>
            </a:pPr>
            <a:r>
              <a:t/>
            </a:r>
            <a:endParaRPr/>
          </a:p>
        </p:txBody>
      </p:sp>
      <p:sp>
        <p:nvSpPr>
          <p:cNvPr id="125" name="Google Shape;125;p7:notes"/>
          <p:cNvSpPr/>
          <p:nvPr>
            <p:ph idx="2" type="sldImg"/>
          </p:nvPr>
        </p:nvSpPr>
        <p:spPr>
          <a:xfrm>
            <a:off x="2298700" y="930275"/>
            <a:ext cx="4465638" cy="25130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al"/>
              <a:buChar char="•"/>
            </a:pPr>
            <a:r>
              <a:rPr lang="nl-BE" sz="1650">
                <a:latin typeface="Nunito"/>
                <a:ea typeface="Nunito"/>
                <a:cs typeface="Nunito"/>
                <a:sym typeface="Nunito"/>
              </a:rPr>
              <a:t>3 taartdiagrammen</a:t>
            </a:r>
            <a:endParaRPr/>
          </a:p>
          <a:p>
            <a:pPr indent="-298450" lvl="2" marL="1371600" rtl="0" algn="l">
              <a:lnSpc>
                <a:spcPct val="94000"/>
              </a:lnSpc>
              <a:spcBef>
                <a:spcPts val="600"/>
              </a:spcBef>
              <a:spcAft>
                <a:spcPts val="0"/>
              </a:spcAft>
              <a:buSzPts val="1100"/>
              <a:buFont typeface="Montserrat"/>
              <a:buChar char="◦"/>
            </a:pPr>
            <a:r>
              <a:rPr lang="nl-BE" sz="1400">
                <a:latin typeface="Nunito"/>
                <a:ea typeface="Nunito"/>
                <a:cs typeface="Nunito"/>
                <a:sym typeface="Nunito"/>
              </a:rPr>
              <a:t>Inkomsten</a:t>
            </a:r>
            <a:endParaRPr/>
          </a:p>
          <a:p>
            <a:pPr indent="-298450" lvl="2" marL="1371600" rtl="0" algn="l">
              <a:lnSpc>
                <a:spcPct val="94000"/>
              </a:lnSpc>
              <a:spcBef>
                <a:spcPts val="600"/>
              </a:spcBef>
              <a:spcAft>
                <a:spcPts val="0"/>
              </a:spcAft>
              <a:buSzPts val="1100"/>
              <a:buFont typeface="Montserrat"/>
              <a:buChar char="◦"/>
            </a:pPr>
            <a:r>
              <a:rPr lang="nl-BE" sz="1400">
                <a:latin typeface="Nunito"/>
                <a:ea typeface="Nunito"/>
                <a:cs typeface="Nunito"/>
                <a:sym typeface="Nunito"/>
              </a:rPr>
              <a:t>Uitgaven </a:t>
            </a:r>
            <a:endParaRPr/>
          </a:p>
          <a:p>
            <a:pPr indent="-298450" lvl="2" marL="1371600" rtl="0" algn="l">
              <a:lnSpc>
                <a:spcPct val="94000"/>
              </a:lnSpc>
              <a:spcBef>
                <a:spcPts val="600"/>
              </a:spcBef>
              <a:spcAft>
                <a:spcPts val="0"/>
              </a:spcAft>
              <a:buSzPts val="1100"/>
              <a:buFont typeface="Montserrat"/>
              <a:buChar char="◦"/>
            </a:pPr>
            <a:r>
              <a:rPr lang="nl-BE" sz="1400">
                <a:latin typeface="Nunito"/>
                <a:ea typeface="Nunito"/>
                <a:cs typeface="Nunito"/>
                <a:sym typeface="Nunito"/>
              </a:rPr>
              <a:t>Sparen </a:t>
            </a:r>
            <a:endParaRPr/>
          </a:p>
          <a:p>
            <a:pPr indent="0" lvl="1" marL="428625" rtl="0" algn="l">
              <a:lnSpc>
                <a:spcPct val="100000"/>
              </a:lnSpc>
              <a:spcBef>
                <a:spcPts val="0"/>
              </a:spcBef>
              <a:spcAft>
                <a:spcPts val="0"/>
              </a:spcAft>
              <a:buSzPts val="1100"/>
              <a:buNone/>
            </a:pPr>
            <a:r>
              <a:t/>
            </a:r>
            <a:endParaRPr sz="1650">
              <a:latin typeface="Nunito"/>
              <a:ea typeface="Nunito"/>
              <a:cs typeface="Nunito"/>
              <a:sym typeface="Nunito"/>
            </a:endParaRPr>
          </a:p>
          <a:p>
            <a:pPr indent="-298450" lvl="0" marL="457200" rtl="0" algn="l">
              <a:lnSpc>
                <a:spcPct val="100000"/>
              </a:lnSpc>
              <a:spcBef>
                <a:spcPts val="0"/>
              </a:spcBef>
              <a:spcAft>
                <a:spcPts val="0"/>
              </a:spcAft>
              <a:buSzPts val="1100"/>
              <a:buFont typeface="Arial"/>
              <a:buChar char="•"/>
            </a:pPr>
            <a:r>
              <a:rPr lang="nl-BE" sz="1650">
                <a:latin typeface="Nunito"/>
                <a:ea typeface="Nunito"/>
                <a:cs typeface="Nunito"/>
                <a:sym typeface="Nunito"/>
              </a:rPr>
              <a:t>Chronologische lijst van alle transacties</a:t>
            </a:r>
            <a:endParaRPr/>
          </a:p>
          <a:p>
            <a:pPr indent="-298450" lvl="2" marL="1371600" rtl="0" algn="l">
              <a:lnSpc>
                <a:spcPct val="94000"/>
              </a:lnSpc>
              <a:spcBef>
                <a:spcPts val="600"/>
              </a:spcBef>
              <a:spcAft>
                <a:spcPts val="0"/>
              </a:spcAft>
              <a:buSzPts val="1100"/>
              <a:buFont typeface="Montserrat"/>
              <a:buChar char="◦"/>
            </a:pPr>
            <a:r>
              <a:rPr lang="nl-BE" sz="1400">
                <a:latin typeface="Nunito"/>
                <a:ea typeface="Nunito"/>
                <a:cs typeface="Nunito"/>
                <a:sym typeface="Nunito"/>
              </a:rPr>
              <a:t>Bij terugkerende transacties staan pijltjes </a:t>
            </a:r>
            <a:endParaRPr/>
          </a:p>
          <a:p>
            <a:pPr indent="-298450" lvl="2" marL="1371600" rtl="0" algn="l">
              <a:lnSpc>
                <a:spcPct val="94000"/>
              </a:lnSpc>
              <a:spcBef>
                <a:spcPts val="600"/>
              </a:spcBef>
              <a:spcAft>
                <a:spcPts val="0"/>
              </a:spcAft>
              <a:buSzPts val="1100"/>
              <a:buFont typeface="Montserrat"/>
              <a:buChar char="◦"/>
            </a:pPr>
            <a:r>
              <a:rPr lang="nl-BE" sz="1400">
                <a:latin typeface="Nunito"/>
                <a:ea typeface="Nunito"/>
                <a:cs typeface="Nunito"/>
                <a:sym typeface="Nunito"/>
              </a:rPr>
              <a:t>Wekelijkse transacties keren meermaals terug </a:t>
            </a:r>
            <a:endParaRPr/>
          </a:p>
          <a:p>
            <a:pPr indent="-298450" lvl="2" marL="1371600" rtl="0" algn="l">
              <a:lnSpc>
                <a:spcPct val="94000"/>
              </a:lnSpc>
              <a:spcBef>
                <a:spcPts val="600"/>
              </a:spcBef>
              <a:spcAft>
                <a:spcPts val="0"/>
              </a:spcAft>
              <a:buSzPts val="1100"/>
              <a:buFont typeface="Montserrat"/>
              <a:buChar char="◦"/>
            </a:pPr>
            <a:r>
              <a:rPr lang="nl-BE" sz="1400">
                <a:latin typeface="Nunito"/>
                <a:ea typeface="Nunito"/>
                <a:cs typeface="Nunito"/>
                <a:sym typeface="Nunito"/>
              </a:rPr>
              <a:t>Bij elk bedrag staat de datum </a:t>
            </a:r>
            <a:endParaRPr/>
          </a:p>
          <a:p>
            <a:pPr indent="-228600" lvl="0" marL="457200" rtl="0" algn="l">
              <a:lnSpc>
                <a:spcPct val="100000"/>
              </a:lnSpc>
              <a:spcBef>
                <a:spcPts val="0"/>
              </a:spcBef>
              <a:spcAft>
                <a:spcPts val="0"/>
              </a:spcAft>
              <a:buSzPts val="1100"/>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nl-BE" sz="1100">
                <a:solidFill>
                  <a:schemeClr val="dk1"/>
                </a:solidFill>
              </a:rPr>
              <a:t>Je kan dit overzicht als PDF opslaan en/of versturen naar je eigen mailbox of die van je eventuele hulpverlener of delen via Whatsapp of andere media. Tik hiervoor bovenaan links op ‘PDF’ en na enkele seconden komt het voor mekaar!</a:t>
            </a:r>
            <a:endParaRPr sz="11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2" marL="342900" rtl="0" algn="l">
              <a:lnSpc>
                <a:spcPct val="100000"/>
              </a:lnSpc>
              <a:spcBef>
                <a:spcPts val="900"/>
              </a:spcBef>
              <a:spcAft>
                <a:spcPts val="0"/>
              </a:spcAft>
              <a:buSzPts val="1100"/>
              <a:buFont typeface="Arial"/>
              <a:buChar char="•"/>
            </a:pPr>
            <a:r>
              <a:rPr lang="nl-BE" sz="2000">
                <a:latin typeface="Montserrat"/>
                <a:ea typeface="Montserrat"/>
                <a:cs typeface="Montserrat"/>
                <a:sym typeface="Montserrat"/>
              </a:rPr>
              <a:t>4 hoofdcategorieën</a:t>
            </a:r>
            <a:endParaRPr/>
          </a:p>
          <a:p>
            <a:pPr indent="-298450" lvl="2" marL="1371600" rtl="0" algn="l">
              <a:lnSpc>
                <a:spcPct val="94000"/>
              </a:lnSpc>
              <a:spcBef>
                <a:spcPts val="600"/>
              </a:spcBef>
              <a:spcAft>
                <a:spcPts val="0"/>
              </a:spcAft>
              <a:buSzPts val="1100"/>
              <a:buFont typeface="Montserrat"/>
              <a:buChar char="◦"/>
            </a:pPr>
            <a:r>
              <a:rPr lang="nl-BE" sz="1100">
                <a:latin typeface="Montserrat"/>
                <a:ea typeface="Montserrat"/>
                <a:cs typeface="Montserrat"/>
                <a:sym typeface="Montserrat"/>
              </a:rPr>
              <a:t>leuke dingen </a:t>
            </a:r>
            <a:endParaRPr/>
          </a:p>
          <a:p>
            <a:pPr indent="-298450" lvl="2" marL="1371600" rtl="0" algn="l">
              <a:lnSpc>
                <a:spcPct val="94000"/>
              </a:lnSpc>
              <a:spcBef>
                <a:spcPts val="600"/>
              </a:spcBef>
              <a:spcAft>
                <a:spcPts val="0"/>
              </a:spcAft>
              <a:buSzPts val="1100"/>
              <a:buFont typeface="Montserrat"/>
              <a:buChar char="◦"/>
            </a:pPr>
            <a:r>
              <a:rPr lang="nl-BE" sz="1100">
                <a:latin typeface="Montserrat"/>
                <a:ea typeface="Montserrat"/>
                <a:cs typeface="Montserrat"/>
                <a:sym typeface="Montserrat"/>
              </a:rPr>
              <a:t>later </a:t>
            </a:r>
            <a:endParaRPr/>
          </a:p>
          <a:p>
            <a:pPr indent="-298450" lvl="2" marL="1371600" rtl="0" algn="l">
              <a:lnSpc>
                <a:spcPct val="94000"/>
              </a:lnSpc>
              <a:spcBef>
                <a:spcPts val="600"/>
              </a:spcBef>
              <a:spcAft>
                <a:spcPts val="0"/>
              </a:spcAft>
              <a:buSzPts val="1100"/>
              <a:buFont typeface="Montserrat"/>
              <a:buChar char="◦"/>
            </a:pPr>
            <a:r>
              <a:rPr lang="nl-BE" sz="1100">
                <a:latin typeface="Montserrat"/>
                <a:ea typeface="Montserrat"/>
                <a:cs typeface="Montserrat"/>
                <a:sym typeface="Montserrat"/>
              </a:rPr>
              <a:t>verwachte kosten </a:t>
            </a:r>
            <a:endParaRPr/>
          </a:p>
          <a:p>
            <a:pPr indent="-298450" lvl="2" marL="1371600" rtl="0" algn="l">
              <a:lnSpc>
                <a:spcPct val="94000"/>
              </a:lnSpc>
              <a:spcBef>
                <a:spcPts val="600"/>
              </a:spcBef>
              <a:spcAft>
                <a:spcPts val="0"/>
              </a:spcAft>
              <a:buSzPts val="1100"/>
              <a:buFont typeface="Montserrat"/>
              <a:buChar char="◦"/>
            </a:pPr>
            <a:r>
              <a:rPr lang="nl-BE" sz="1100">
                <a:latin typeface="Montserrat"/>
                <a:ea typeface="Montserrat"/>
                <a:cs typeface="Montserrat"/>
                <a:sym typeface="Montserrat"/>
              </a:rPr>
              <a:t>onverwachte kosten </a:t>
            </a:r>
            <a:endParaRPr/>
          </a:p>
          <a:p>
            <a:pPr indent="0" lvl="2" marL="1073150" rtl="0" algn="l">
              <a:lnSpc>
                <a:spcPct val="94000"/>
              </a:lnSpc>
              <a:spcBef>
                <a:spcPts val="600"/>
              </a:spcBef>
              <a:spcAft>
                <a:spcPts val="0"/>
              </a:spcAft>
              <a:buSzPts val="1100"/>
              <a:buFont typeface="Montserrat"/>
              <a:buNone/>
            </a:pPr>
            <a:r>
              <a:t/>
            </a:r>
            <a:endParaRPr sz="1100">
              <a:latin typeface="Montserrat"/>
              <a:ea typeface="Montserrat"/>
              <a:cs typeface="Montserrat"/>
              <a:sym typeface="Montserrat"/>
            </a:endParaRPr>
          </a:p>
          <a:p>
            <a:pPr indent="-298450" lvl="2" marL="342900" rtl="0" algn="l">
              <a:lnSpc>
                <a:spcPct val="100000"/>
              </a:lnSpc>
              <a:spcBef>
                <a:spcPts val="900"/>
              </a:spcBef>
              <a:spcAft>
                <a:spcPts val="0"/>
              </a:spcAft>
              <a:buSzPts val="1100"/>
              <a:buFont typeface="Arial"/>
              <a:buChar char="•"/>
            </a:pPr>
            <a:r>
              <a:rPr lang="nl-BE" sz="1100">
                <a:latin typeface="Montserrat"/>
                <a:ea typeface="Montserrat"/>
                <a:cs typeface="Montserrat"/>
                <a:sym typeface="Montserrat"/>
              </a:rPr>
              <a:t>Maak spaarpotjes aan</a:t>
            </a:r>
            <a:endParaRPr/>
          </a:p>
          <a:p>
            <a:pPr indent="-228600" lvl="2" marL="342900" rtl="0" algn="l">
              <a:lnSpc>
                <a:spcPct val="100000"/>
              </a:lnSpc>
              <a:spcBef>
                <a:spcPts val="900"/>
              </a:spcBef>
              <a:spcAft>
                <a:spcPts val="0"/>
              </a:spcAft>
              <a:buSzPts val="1100"/>
              <a:buFont typeface="Arial"/>
              <a:buNone/>
            </a:pPr>
            <a:r>
              <a:t/>
            </a:r>
            <a:endParaRPr sz="1100">
              <a:latin typeface="Montserrat"/>
              <a:ea typeface="Montserrat"/>
              <a:cs typeface="Montserrat"/>
              <a:sym typeface="Montserrat"/>
            </a:endParaRPr>
          </a:p>
          <a:p>
            <a:pPr indent="-298450" lvl="2" marL="342900" rtl="0" algn="l">
              <a:lnSpc>
                <a:spcPct val="100000"/>
              </a:lnSpc>
              <a:spcBef>
                <a:spcPts val="900"/>
              </a:spcBef>
              <a:spcAft>
                <a:spcPts val="0"/>
              </a:spcAft>
              <a:buSzPts val="1100"/>
              <a:buFont typeface="Arial"/>
              <a:buChar char="•"/>
            </a:pPr>
            <a:r>
              <a:rPr lang="nl-BE" sz="1100">
                <a:latin typeface="Montserrat"/>
                <a:ea typeface="Montserrat"/>
                <a:cs typeface="Montserrat"/>
                <a:sym typeface="Montserrat"/>
              </a:rPr>
              <a:t>Koppel dit aan uitgaven via ‘nu sparen’ </a:t>
            </a:r>
            <a:endParaRPr/>
          </a:p>
          <a:p>
            <a:pPr indent="0" lvl="2" marL="1073150" rtl="0" algn="l">
              <a:lnSpc>
                <a:spcPct val="94000"/>
              </a:lnSpc>
              <a:spcBef>
                <a:spcPts val="600"/>
              </a:spcBef>
              <a:spcAft>
                <a:spcPts val="0"/>
              </a:spcAft>
              <a:buSzPts val="1100"/>
              <a:buFont typeface="Montserrat"/>
              <a:buNone/>
            </a:pPr>
            <a:r>
              <a:t/>
            </a:r>
            <a:endParaRPr sz="1100">
              <a:latin typeface="Montserrat"/>
              <a:ea typeface="Montserrat"/>
              <a:cs typeface="Montserrat"/>
              <a:sym typeface="Montserrat"/>
            </a:endParaRPr>
          </a:p>
          <a:p>
            <a:pPr indent="0" lvl="1" marL="428625" rtl="0" algn="l">
              <a:lnSpc>
                <a:spcPct val="100000"/>
              </a:lnSpc>
              <a:spcBef>
                <a:spcPts val="0"/>
              </a:spcBef>
              <a:spcAft>
                <a:spcPts val="0"/>
              </a:spcAft>
              <a:buSzPts val="1100"/>
              <a:buNone/>
            </a:pPr>
            <a:r>
              <a:t/>
            </a:r>
            <a:endParaRPr sz="1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6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6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7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7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1" name="Google Shape;51;p7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2" name="Google Shape;52;p7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3" name="Google Shape;53;p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4" name="Shape 54"/>
        <p:cNvGrpSpPr/>
        <p:nvPr/>
      </p:nvGrpSpPr>
      <p:grpSpPr>
        <a:xfrm>
          <a:off x="0" y="0"/>
          <a:ext cx="0" cy="0"/>
          <a:chOff x="0" y="0"/>
          <a:chExt cx="0" cy="0"/>
        </a:xfrm>
      </p:grpSpPr>
      <p:sp>
        <p:nvSpPr>
          <p:cNvPr id="55" name="Google Shape;55;p7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56" name="Google Shape;56;p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7" name="Shape 57"/>
        <p:cNvGrpSpPr/>
        <p:nvPr/>
      </p:nvGrpSpPr>
      <p:grpSpPr>
        <a:xfrm>
          <a:off x="0" y="0"/>
          <a:ext cx="0" cy="0"/>
          <a:chOff x="0" y="0"/>
          <a:chExt cx="0" cy="0"/>
        </a:xfrm>
      </p:grpSpPr>
      <p:sp>
        <p:nvSpPr>
          <p:cNvPr id="58" name="Google Shape;58;p8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9" name="Google Shape;59;p8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60" name="Google Shape;60;p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7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7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 name="Google Shape;16;p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17" name="Shape 17"/>
        <p:cNvGrpSpPr/>
        <p:nvPr/>
      </p:nvGrpSpPr>
      <p:grpSpPr>
        <a:xfrm>
          <a:off x="0" y="0"/>
          <a:ext cx="0" cy="0"/>
          <a:chOff x="0" y="0"/>
          <a:chExt cx="0" cy="0"/>
        </a:xfrm>
      </p:grpSpPr>
      <p:sp>
        <p:nvSpPr>
          <p:cNvPr id="18" name="Google Shape;18;p7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 name="Google Shape;19;p7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 name="Google Shape;20;p7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1" name="Google Shape;21;p7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2" name="Google Shape;22;p7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met bijschrift" type="objTx">
  <p:cSld name="OBJECT_WITH_CAPTION_TEXT">
    <p:spTree>
      <p:nvGrpSpPr>
        <p:cNvPr id="23" name="Shape 23"/>
        <p:cNvGrpSpPr/>
        <p:nvPr/>
      </p:nvGrpSpPr>
      <p:grpSpPr>
        <a:xfrm>
          <a:off x="0" y="0"/>
          <a:ext cx="0" cy="0"/>
          <a:chOff x="0" y="0"/>
          <a:chExt cx="0" cy="0"/>
        </a:xfrm>
      </p:grpSpPr>
      <p:sp>
        <p:nvSpPr>
          <p:cNvPr id="24" name="Google Shape;24;p72"/>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72"/>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750"/>
              </a:spcBef>
              <a:spcAft>
                <a:spcPts val="0"/>
              </a:spcAft>
              <a:buClr>
                <a:schemeClr val="dk1"/>
              </a:buClr>
              <a:buSzPts val="3200"/>
              <a:buChar char="•"/>
              <a:defRPr sz="2400"/>
            </a:lvl1pPr>
            <a:lvl2pPr indent="-406400" lvl="1" marL="914400" algn="l">
              <a:lnSpc>
                <a:spcPct val="90000"/>
              </a:lnSpc>
              <a:spcBef>
                <a:spcPts val="375"/>
              </a:spcBef>
              <a:spcAft>
                <a:spcPts val="0"/>
              </a:spcAft>
              <a:buClr>
                <a:schemeClr val="dk1"/>
              </a:buClr>
              <a:buSzPts val="2800"/>
              <a:buChar char="•"/>
              <a:defRPr sz="2100"/>
            </a:lvl2pPr>
            <a:lvl3pPr indent="-381000" lvl="2" marL="1371600" algn="l">
              <a:lnSpc>
                <a:spcPct val="90000"/>
              </a:lnSpc>
              <a:spcBef>
                <a:spcPts val="375"/>
              </a:spcBef>
              <a:spcAft>
                <a:spcPts val="0"/>
              </a:spcAft>
              <a:buClr>
                <a:schemeClr val="dk1"/>
              </a:buClr>
              <a:buSzPts val="2400"/>
              <a:buChar char="•"/>
              <a:defRPr sz="1800"/>
            </a:lvl3pPr>
            <a:lvl4pPr indent="-355600" lvl="3" marL="1828800" algn="l">
              <a:lnSpc>
                <a:spcPct val="90000"/>
              </a:lnSpc>
              <a:spcBef>
                <a:spcPts val="375"/>
              </a:spcBef>
              <a:spcAft>
                <a:spcPts val="0"/>
              </a:spcAft>
              <a:buClr>
                <a:schemeClr val="dk1"/>
              </a:buClr>
              <a:buSzPts val="2000"/>
              <a:buChar char="•"/>
              <a:defRPr sz="1500"/>
            </a:lvl4pPr>
            <a:lvl5pPr indent="-355600" lvl="4" marL="2286000" algn="l">
              <a:lnSpc>
                <a:spcPct val="90000"/>
              </a:lnSpc>
              <a:spcBef>
                <a:spcPts val="375"/>
              </a:spcBef>
              <a:spcAft>
                <a:spcPts val="0"/>
              </a:spcAft>
              <a:buClr>
                <a:schemeClr val="dk1"/>
              </a:buClr>
              <a:buSzPts val="2000"/>
              <a:buChar char="•"/>
              <a:defRPr sz="1500"/>
            </a:lvl5pPr>
            <a:lvl6pPr indent="-355600" lvl="5" marL="2743200" algn="l">
              <a:lnSpc>
                <a:spcPct val="90000"/>
              </a:lnSpc>
              <a:spcBef>
                <a:spcPts val="375"/>
              </a:spcBef>
              <a:spcAft>
                <a:spcPts val="0"/>
              </a:spcAft>
              <a:buClr>
                <a:schemeClr val="dk1"/>
              </a:buClr>
              <a:buSzPts val="2000"/>
              <a:buChar char="•"/>
              <a:defRPr sz="1500"/>
            </a:lvl6pPr>
            <a:lvl7pPr indent="-355600" lvl="6" marL="3200400" algn="l">
              <a:lnSpc>
                <a:spcPct val="90000"/>
              </a:lnSpc>
              <a:spcBef>
                <a:spcPts val="375"/>
              </a:spcBef>
              <a:spcAft>
                <a:spcPts val="0"/>
              </a:spcAft>
              <a:buClr>
                <a:schemeClr val="dk1"/>
              </a:buClr>
              <a:buSzPts val="2000"/>
              <a:buChar char="•"/>
              <a:defRPr sz="1500"/>
            </a:lvl7pPr>
            <a:lvl8pPr indent="-355600" lvl="7" marL="3657600" algn="l">
              <a:lnSpc>
                <a:spcPct val="90000"/>
              </a:lnSpc>
              <a:spcBef>
                <a:spcPts val="375"/>
              </a:spcBef>
              <a:spcAft>
                <a:spcPts val="0"/>
              </a:spcAft>
              <a:buClr>
                <a:schemeClr val="dk1"/>
              </a:buClr>
              <a:buSzPts val="2000"/>
              <a:buChar char="•"/>
              <a:defRPr sz="1500"/>
            </a:lvl8pPr>
            <a:lvl9pPr indent="-355600" lvl="8" marL="4114800" algn="l">
              <a:lnSpc>
                <a:spcPct val="90000"/>
              </a:lnSpc>
              <a:spcBef>
                <a:spcPts val="375"/>
              </a:spcBef>
              <a:spcAft>
                <a:spcPts val="0"/>
              </a:spcAft>
              <a:buClr>
                <a:schemeClr val="dk1"/>
              </a:buClr>
              <a:buSzPts val="2000"/>
              <a:buChar char="•"/>
              <a:defRPr sz="1500"/>
            </a:lvl9pPr>
          </a:lstStyle>
          <a:p/>
        </p:txBody>
      </p:sp>
      <p:sp>
        <p:nvSpPr>
          <p:cNvPr id="26" name="Google Shape;26;p72"/>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600"/>
              <a:buNone/>
              <a:defRPr sz="1200"/>
            </a:lvl1pPr>
            <a:lvl2pPr indent="-228600" lvl="1" marL="914400" algn="l">
              <a:lnSpc>
                <a:spcPct val="90000"/>
              </a:lnSpc>
              <a:spcBef>
                <a:spcPts val="375"/>
              </a:spcBef>
              <a:spcAft>
                <a:spcPts val="0"/>
              </a:spcAft>
              <a:buClr>
                <a:schemeClr val="dk1"/>
              </a:buClr>
              <a:buSzPts val="1400"/>
              <a:buNone/>
              <a:defRPr sz="1050"/>
            </a:lvl2pPr>
            <a:lvl3pPr indent="-228600" lvl="2" marL="1371600" algn="l">
              <a:lnSpc>
                <a:spcPct val="90000"/>
              </a:lnSpc>
              <a:spcBef>
                <a:spcPts val="375"/>
              </a:spcBef>
              <a:spcAft>
                <a:spcPts val="0"/>
              </a:spcAft>
              <a:buClr>
                <a:schemeClr val="dk1"/>
              </a:buClr>
              <a:buSzPts val="1200"/>
              <a:buNone/>
              <a:defRPr sz="900"/>
            </a:lvl3pPr>
            <a:lvl4pPr indent="-228600" lvl="3" marL="1828800" algn="l">
              <a:lnSpc>
                <a:spcPct val="90000"/>
              </a:lnSpc>
              <a:spcBef>
                <a:spcPts val="375"/>
              </a:spcBef>
              <a:spcAft>
                <a:spcPts val="0"/>
              </a:spcAft>
              <a:buClr>
                <a:schemeClr val="dk1"/>
              </a:buClr>
              <a:buSzPts val="1000"/>
              <a:buNone/>
              <a:defRPr sz="750"/>
            </a:lvl4pPr>
            <a:lvl5pPr indent="-228600" lvl="4" marL="2286000" algn="l">
              <a:lnSpc>
                <a:spcPct val="90000"/>
              </a:lnSpc>
              <a:spcBef>
                <a:spcPts val="375"/>
              </a:spcBef>
              <a:spcAft>
                <a:spcPts val="0"/>
              </a:spcAft>
              <a:buClr>
                <a:schemeClr val="dk1"/>
              </a:buClr>
              <a:buSzPts val="1000"/>
              <a:buNone/>
              <a:defRPr sz="750"/>
            </a:lvl5pPr>
            <a:lvl6pPr indent="-228600" lvl="5" marL="2743200" algn="l">
              <a:lnSpc>
                <a:spcPct val="90000"/>
              </a:lnSpc>
              <a:spcBef>
                <a:spcPts val="375"/>
              </a:spcBef>
              <a:spcAft>
                <a:spcPts val="0"/>
              </a:spcAft>
              <a:buClr>
                <a:schemeClr val="dk1"/>
              </a:buClr>
              <a:buSzPts val="1000"/>
              <a:buNone/>
              <a:defRPr sz="750"/>
            </a:lvl6pPr>
            <a:lvl7pPr indent="-228600" lvl="6" marL="3200400" algn="l">
              <a:lnSpc>
                <a:spcPct val="90000"/>
              </a:lnSpc>
              <a:spcBef>
                <a:spcPts val="375"/>
              </a:spcBef>
              <a:spcAft>
                <a:spcPts val="0"/>
              </a:spcAft>
              <a:buClr>
                <a:schemeClr val="dk1"/>
              </a:buClr>
              <a:buSzPts val="1000"/>
              <a:buNone/>
              <a:defRPr sz="750"/>
            </a:lvl7pPr>
            <a:lvl8pPr indent="-228600" lvl="7" marL="3657600" algn="l">
              <a:lnSpc>
                <a:spcPct val="90000"/>
              </a:lnSpc>
              <a:spcBef>
                <a:spcPts val="375"/>
              </a:spcBef>
              <a:spcAft>
                <a:spcPts val="0"/>
              </a:spcAft>
              <a:buClr>
                <a:schemeClr val="dk1"/>
              </a:buClr>
              <a:buSzPts val="1000"/>
              <a:buNone/>
              <a:defRPr sz="750"/>
            </a:lvl8pPr>
            <a:lvl9pPr indent="-228600" lvl="8" marL="4114800" algn="l">
              <a:lnSpc>
                <a:spcPct val="90000"/>
              </a:lnSpc>
              <a:spcBef>
                <a:spcPts val="375"/>
              </a:spcBef>
              <a:spcAft>
                <a:spcPts val="0"/>
              </a:spcAft>
              <a:buClr>
                <a:schemeClr val="dk1"/>
              </a:buClr>
              <a:buSzPts val="1000"/>
              <a:buNone/>
              <a:defRPr sz="750"/>
            </a:lvl9pPr>
          </a:lstStyle>
          <a:p/>
        </p:txBody>
      </p:sp>
      <p:sp>
        <p:nvSpPr>
          <p:cNvPr id="27" name="Google Shape;27;p7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 name="Google Shape;28;p7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9" name="Google Shape;29;p7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7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2" name="Google Shape;32;p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 name="Shape 33"/>
        <p:cNvGrpSpPr/>
        <p:nvPr/>
      </p:nvGrpSpPr>
      <p:grpSpPr>
        <a:xfrm>
          <a:off x="0" y="0"/>
          <a:ext cx="0" cy="0"/>
          <a:chOff x="0" y="0"/>
          <a:chExt cx="0" cy="0"/>
        </a:xfrm>
      </p:grpSpPr>
      <p:sp>
        <p:nvSpPr>
          <p:cNvPr id="34" name="Google Shape;34;p7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 name="Google Shape;35;p7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6" name="Google Shape;36;p7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7" name="Google Shape;37;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7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0" name="Google Shape;40;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 name="Shape 41"/>
        <p:cNvGrpSpPr/>
        <p:nvPr/>
      </p:nvGrpSpPr>
      <p:grpSpPr>
        <a:xfrm>
          <a:off x="0" y="0"/>
          <a:ext cx="0" cy="0"/>
          <a:chOff x="0" y="0"/>
          <a:chExt cx="0" cy="0"/>
        </a:xfrm>
      </p:grpSpPr>
      <p:sp>
        <p:nvSpPr>
          <p:cNvPr id="42" name="Google Shape;42;p7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3" name="Google Shape;43;p7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4" name="Google Shape;44;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 name="Shape 45"/>
        <p:cNvGrpSpPr/>
        <p:nvPr/>
      </p:nvGrpSpPr>
      <p:grpSpPr>
        <a:xfrm>
          <a:off x="0" y="0"/>
          <a:ext cx="0" cy="0"/>
          <a:chOff x="0" y="0"/>
          <a:chExt cx="0" cy="0"/>
        </a:xfrm>
      </p:grpSpPr>
      <p:sp>
        <p:nvSpPr>
          <p:cNvPr id="46" name="Google Shape;46;p7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7" name="Google Shape;47;p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6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6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3.jpg"/><Relationship Id="rId5" Type="http://schemas.openxmlformats.org/officeDocument/2006/relationships/image" Target="../media/image10.jpg"/><Relationship Id="rId6" Type="http://schemas.openxmlformats.org/officeDocument/2006/relationships/image" Target="../media/image9.png"/><Relationship Id="rId7"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9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jpg"/><Relationship Id="rId4" Type="http://schemas.openxmlformats.org/officeDocument/2006/relationships/image" Target="../media/image12.jp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g"/><Relationship Id="rId4" Type="http://schemas.openxmlformats.org/officeDocument/2006/relationships/image" Target="../media/image17.jpg"/><Relationship Id="rId9" Type="http://schemas.openxmlformats.org/officeDocument/2006/relationships/image" Target="../media/image23.jpg"/><Relationship Id="rId5" Type="http://schemas.openxmlformats.org/officeDocument/2006/relationships/image" Target="../media/image11.jpg"/><Relationship Id="rId6" Type="http://schemas.openxmlformats.org/officeDocument/2006/relationships/image" Target="../media/image18.jpg"/><Relationship Id="rId7" Type="http://schemas.openxmlformats.org/officeDocument/2006/relationships/image" Target="../media/image20.jpg"/><Relationship Id="rId8"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19.jpg"/><Relationship Id="rId5" Type="http://schemas.openxmlformats.org/officeDocument/2006/relationships/image" Target="../media/image27.jpg"/><Relationship Id="rId6"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23.jpg"/><Relationship Id="rId5" Type="http://schemas.openxmlformats.org/officeDocument/2006/relationships/image" Target="../media/image31.jpg"/><Relationship Id="rId6"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2.jpg"/><Relationship Id="rId4" Type="http://schemas.openxmlformats.org/officeDocument/2006/relationships/image" Target="../media/image29.jpg"/><Relationship Id="rId5" Type="http://schemas.openxmlformats.org/officeDocument/2006/relationships/image" Target="../media/image30.png"/><Relationship Id="rId6" Type="http://schemas.openxmlformats.org/officeDocument/2006/relationships/image" Target="../media/image35.jpg"/><Relationship Id="rId7"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41.jpg"/><Relationship Id="rId5" Type="http://schemas.openxmlformats.org/officeDocument/2006/relationships/image" Target="../media/image17.jpg"/><Relationship Id="rId6"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16.jpg"/><Relationship Id="rId5" Type="http://schemas.openxmlformats.org/officeDocument/2006/relationships/image" Target="../media/image40.jpg"/><Relationship Id="rId6"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9.jpg"/><Relationship Id="rId4" Type="http://schemas.openxmlformats.org/officeDocument/2006/relationships/image" Target="../media/image30.png"/><Relationship Id="rId5" Type="http://schemas.openxmlformats.org/officeDocument/2006/relationships/image" Target="../media/image11.jpg"/><Relationship Id="rId6"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image" Target="../media/image43.jpg"/><Relationship Id="rId5" Type="http://schemas.openxmlformats.org/officeDocument/2006/relationships/image" Target="../media/image18.jpg"/><Relationship Id="rId6"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0.png"/><Relationship Id="rId4" Type="http://schemas.openxmlformats.org/officeDocument/2006/relationships/image" Target="../media/image52.jpg"/><Relationship Id="rId5" Type="http://schemas.openxmlformats.org/officeDocument/2006/relationships/image" Target="../media/image20.jpg"/><Relationship Id="rId6"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1" Type="http://schemas.openxmlformats.org/officeDocument/2006/relationships/image" Target="../media/image8.jpg"/><Relationship Id="rId10" Type="http://schemas.openxmlformats.org/officeDocument/2006/relationships/image" Target="../media/image61.jpg"/><Relationship Id="rId12"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50.jpg"/><Relationship Id="rId4" Type="http://schemas.openxmlformats.org/officeDocument/2006/relationships/image" Target="../media/image48.jpg"/><Relationship Id="rId9" Type="http://schemas.openxmlformats.org/officeDocument/2006/relationships/image" Target="../media/image54.jpg"/><Relationship Id="rId5" Type="http://schemas.openxmlformats.org/officeDocument/2006/relationships/image" Target="../media/image45.jpg"/><Relationship Id="rId6" Type="http://schemas.openxmlformats.org/officeDocument/2006/relationships/image" Target="../media/image51.jpg"/><Relationship Id="rId7" Type="http://schemas.openxmlformats.org/officeDocument/2006/relationships/image" Target="../media/image46.jpg"/><Relationship Id="rId8" Type="http://schemas.openxmlformats.org/officeDocument/2006/relationships/image" Target="../media/image4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png"/><Relationship Id="rId4" Type="http://schemas.openxmlformats.org/officeDocument/2006/relationships/image" Target="../media/image5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6.png"/><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6.png"/><Relationship Id="rId4" Type="http://schemas.openxmlformats.org/officeDocument/2006/relationships/image" Target="../media/image6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budgetplanner.wakosta.be/home" TargetMode="External"/><Relationship Id="rId4" Type="http://schemas.openxmlformats.org/officeDocument/2006/relationships/image" Target="../media/image6.png"/><Relationship Id="rId5"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6.png"/><Relationship Id="rId4" Type="http://schemas.openxmlformats.org/officeDocument/2006/relationships/image" Target="../media/image7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6.png"/><Relationship Id="rId4" Type="http://schemas.openxmlformats.org/officeDocument/2006/relationships/image" Target="../media/image6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6.png"/><Relationship Id="rId4" Type="http://schemas.openxmlformats.org/officeDocument/2006/relationships/image" Target="../media/image6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6.png"/><Relationship Id="rId4" Type="http://schemas.openxmlformats.org/officeDocument/2006/relationships/image" Target="../media/image64.jpg"/></Relationships>
</file>

<file path=ppt/slides/_rels/slide34.xml.rels><?xml version="1.0" encoding="UTF-8" standalone="yes"?><Relationships xmlns="http://schemas.openxmlformats.org/package/2006/relationships"><Relationship Id="rId11" Type="http://schemas.openxmlformats.org/officeDocument/2006/relationships/image" Target="../media/image8.jpg"/><Relationship Id="rId10" Type="http://schemas.openxmlformats.org/officeDocument/2006/relationships/image" Target="../media/image61.jpg"/><Relationship Id="rId12"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50.jpg"/><Relationship Id="rId4" Type="http://schemas.openxmlformats.org/officeDocument/2006/relationships/image" Target="../media/image48.jpg"/><Relationship Id="rId9" Type="http://schemas.openxmlformats.org/officeDocument/2006/relationships/image" Target="../media/image54.jpg"/><Relationship Id="rId5" Type="http://schemas.openxmlformats.org/officeDocument/2006/relationships/image" Target="../media/image45.jpg"/><Relationship Id="rId6" Type="http://schemas.openxmlformats.org/officeDocument/2006/relationships/image" Target="../media/image51.jpg"/><Relationship Id="rId7" Type="http://schemas.openxmlformats.org/officeDocument/2006/relationships/image" Target="../media/image46.jpg"/><Relationship Id="rId8" Type="http://schemas.openxmlformats.org/officeDocument/2006/relationships/image" Target="../media/image4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png"/></Relationships>
</file>

<file path=ppt/slides/_rels/slide36.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69.jpg"/><Relationship Id="rId4" Type="http://schemas.openxmlformats.org/officeDocument/2006/relationships/image" Target="../media/image79.jpg"/><Relationship Id="rId9" Type="http://schemas.openxmlformats.org/officeDocument/2006/relationships/image" Target="../media/image86.jpg"/><Relationship Id="rId5" Type="http://schemas.openxmlformats.org/officeDocument/2006/relationships/image" Target="../media/image74.jpg"/><Relationship Id="rId6" Type="http://schemas.openxmlformats.org/officeDocument/2006/relationships/image" Target="../media/image80.jpg"/><Relationship Id="rId7" Type="http://schemas.openxmlformats.org/officeDocument/2006/relationships/image" Target="../media/image71.jpg"/><Relationship Id="rId8" Type="http://schemas.openxmlformats.org/officeDocument/2006/relationships/image" Target="../media/image7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6.png"/><Relationship Id="rId4" Type="http://schemas.openxmlformats.org/officeDocument/2006/relationships/image" Target="../media/image7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6.png"/><Relationship Id="rId4" Type="http://schemas.openxmlformats.org/officeDocument/2006/relationships/image" Target="../media/image7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6.png"/><Relationship Id="rId4" Type="http://schemas.openxmlformats.org/officeDocument/2006/relationships/image" Target="../media/image8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4.png"/><Relationship Id="rId4" Type="http://schemas.openxmlformats.org/officeDocument/2006/relationships/image" Target="../media/image7.jpg"/><Relationship Id="rId5"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6.png"/><Relationship Id="rId4" Type="http://schemas.openxmlformats.org/officeDocument/2006/relationships/image" Target="../media/image7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6.png"/><Relationship Id="rId4" Type="http://schemas.openxmlformats.org/officeDocument/2006/relationships/image" Target="../media/image6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6.png"/><Relationship Id="rId4" Type="http://schemas.openxmlformats.org/officeDocument/2006/relationships/image" Target="../media/image7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6.png"/><Relationship Id="rId4" Type="http://schemas.openxmlformats.org/officeDocument/2006/relationships/image" Target="../media/image80.jpg"/></Relationships>
</file>

<file path=ppt/slides/_rels/slide44.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69.jpg"/><Relationship Id="rId4" Type="http://schemas.openxmlformats.org/officeDocument/2006/relationships/image" Target="../media/image79.jpg"/><Relationship Id="rId9" Type="http://schemas.openxmlformats.org/officeDocument/2006/relationships/image" Target="../media/image86.jpg"/><Relationship Id="rId5" Type="http://schemas.openxmlformats.org/officeDocument/2006/relationships/image" Target="../media/image74.jpg"/><Relationship Id="rId6" Type="http://schemas.openxmlformats.org/officeDocument/2006/relationships/image" Target="../media/image80.jpg"/><Relationship Id="rId7" Type="http://schemas.openxmlformats.org/officeDocument/2006/relationships/image" Target="../media/image71.jpg"/><Relationship Id="rId8" Type="http://schemas.openxmlformats.org/officeDocument/2006/relationships/image" Target="../media/image7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8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6.png"/><Relationship Id="rId4" Type="http://schemas.openxmlformats.org/officeDocument/2006/relationships/image" Target="../media/image83.png"/><Relationship Id="rId5" Type="http://schemas.openxmlformats.org/officeDocument/2006/relationships/image" Target="../media/image8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88.png"/><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8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90.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9.png"/><Relationship Id="rId4" Type="http://schemas.openxmlformats.org/officeDocument/2006/relationships/image" Target="../media/image87.png"/><Relationship Id="rId5"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90.png"/><Relationship Id="rId4" Type="http://schemas.openxmlformats.org/officeDocument/2006/relationships/image" Target="../media/image9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6.pn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png"/></Relationships>
</file>

<file path=ppt/slides/_rels/slide54.xml.rels><?xml version="1.0" encoding="UTF-8" standalone="yes"?><Relationships xmlns="http://schemas.openxmlformats.org/package/2006/relationships"><Relationship Id="rId11" Type="http://schemas.openxmlformats.org/officeDocument/2006/relationships/image" Target="../media/image104.jpg"/><Relationship Id="rId10" Type="http://schemas.openxmlformats.org/officeDocument/2006/relationships/image" Target="../media/image26.png"/><Relationship Id="rId12" Type="http://schemas.openxmlformats.org/officeDocument/2006/relationships/image" Target="../media/image113.jpg"/><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97.jpg"/><Relationship Id="rId4" Type="http://schemas.openxmlformats.org/officeDocument/2006/relationships/image" Target="../media/image106.jpg"/><Relationship Id="rId9" Type="http://schemas.openxmlformats.org/officeDocument/2006/relationships/image" Target="../media/image111.jpg"/><Relationship Id="rId5" Type="http://schemas.openxmlformats.org/officeDocument/2006/relationships/image" Target="../media/image98.jpg"/><Relationship Id="rId6" Type="http://schemas.openxmlformats.org/officeDocument/2006/relationships/image" Target="../media/image95.jpg"/><Relationship Id="rId7" Type="http://schemas.openxmlformats.org/officeDocument/2006/relationships/image" Target="../media/image115.jpg"/><Relationship Id="rId8" Type="http://schemas.openxmlformats.org/officeDocument/2006/relationships/image" Target="../media/image9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6.png"/><Relationship Id="rId4" Type="http://schemas.openxmlformats.org/officeDocument/2006/relationships/image" Target="../media/image9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6.png"/><Relationship Id="rId4" Type="http://schemas.openxmlformats.org/officeDocument/2006/relationships/image" Target="../media/image9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6.png"/><Relationship Id="rId4" Type="http://schemas.openxmlformats.org/officeDocument/2006/relationships/image" Target="../media/image11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6.png"/><Relationship Id="rId4" Type="http://schemas.openxmlformats.org/officeDocument/2006/relationships/image" Target="../media/image9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6.png"/><Relationship Id="rId4" Type="http://schemas.openxmlformats.org/officeDocument/2006/relationships/image" Target="../media/image9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6.png"/><Relationship Id="rId4" Type="http://schemas.openxmlformats.org/officeDocument/2006/relationships/image" Target="../media/image87.png"/><Relationship Id="rId5"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6.png"/><Relationship Id="rId4" Type="http://schemas.openxmlformats.org/officeDocument/2006/relationships/image" Target="../media/image11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6.png"/><Relationship Id="rId4" Type="http://schemas.openxmlformats.org/officeDocument/2006/relationships/image" Target="../media/image11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26.png"/><Relationship Id="rId4" Type="http://schemas.openxmlformats.org/officeDocument/2006/relationships/image" Target="../media/image10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6.png"/><Relationship Id="rId4" Type="http://schemas.openxmlformats.org/officeDocument/2006/relationships/image" Target="../media/image104.jpg"/></Relationships>
</file>

<file path=ppt/slides/_rels/slide64.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111.jpg"/><Relationship Id="rId13" Type="http://schemas.openxmlformats.org/officeDocument/2006/relationships/image" Target="../media/image6.png"/><Relationship Id="rId12" Type="http://schemas.openxmlformats.org/officeDocument/2006/relationships/image" Target="../media/image113.jpg"/><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104.jpg"/><Relationship Id="rId4" Type="http://schemas.openxmlformats.org/officeDocument/2006/relationships/image" Target="../media/image97.jpg"/><Relationship Id="rId9" Type="http://schemas.openxmlformats.org/officeDocument/2006/relationships/image" Target="../media/image99.jpg"/><Relationship Id="rId5" Type="http://schemas.openxmlformats.org/officeDocument/2006/relationships/image" Target="../media/image106.jpg"/><Relationship Id="rId6" Type="http://schemas.openxmlformats.org/officeDocument/2006/relationships/image" Target="../media/image98.jpg"/><Relationship Id="rId7" Type="http://schemas.openxmlformats.org/officeDocument/2006/relationships/image" Target="../media/image95.jpg"/><Relationship Id="rId8" Type="http://schemas.openxmlformats.org/officeDocument/2006/relationships/image" Target="../media/image115.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17.png"/><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20.png"/><Relationship Id="rId4" Type="http://schemas.openxmlformats.org/officeDocument/2006/relationships/image" Target="../media/image110.png"/><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22.png"/><Relationship Id="rId4" Type="http://schemas.openxmlformats.org/officeDocument/2006/relationships/image" Target="../media/image108.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6" name="Shape 66"/>
        <p:cNvGrpSpPr/>
        <p:nvPr/>
      </p:nvGrpSpPr>
      <p:grpSpPr>
        <a:xfrm>
          <a:off x="0" y="0"/>
          <a:ext cx="0" cy="0"/>
          <a:chOff x="0" y="0"/>
          <a:chExt cx="0" cy="0"/>
        </a:xfrm>
      </p:grpSpPr>
      <p:sp>
        <p:nvSpPr>
          <p:cNvPr id="67" name="Google Shape;67;p1"/>
          <p:cNvSpPr/>
          <p:nvPr/>
        </p:nvSpPr>
        <p:spPr>
          <a:xfrm>
            <a:off x="293225" y="152399"/>
            <a:ext cx="2687100" cy="2323171"/>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nl-BE" sz="1400" u="none" cap="none" strike="noStrike">
                <a:solidFill>
                  <a:schemeClr val="lt1"/>
                </a:solidFill>
                <a:latin typeface="Arial"/>
                <a:ea typeface="Arial"/>
                <a:cs typeface="Arial"/>
                <a:sym typeface="Arial"/>
              </a:rPr>
              <a:t>PIMP JE KAMER</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1"/>
          <p:cNvSpPr/>
          <p:nvPr/>
        </p:nvSpPr>
        <p:spPr>
          <a:xfrm>
            <a:off x="6163675" y="152399"/>
            <a:ext cx="2687100" cy="2323171"/>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nl-BE" sz="1400" u="none" cap="none" strike="noStrike">
                <a:solidFill>
                  <a:schemeClr val="lt1"/>
                </a:solidFill>
                <a:latin typeface="Arial"/>
                <a:ea typeface="Arial"/>
                <a:cs typeface="Arial"/>
                <a:sym typeface="Arial"/>
              </a:rPr>
              <a:t>KIES JE GADGET</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1"/>
          <p:cNvSpPr/>
          <p:nvPr/>
        </p:nvSpPr>
        <p:spPr>
          <a:xfrm>
            <a:off x="293225" y="2760800"/>
            <a:ext cx="2687100" cy="2230200"/>
          </a:xfrm>
          <a:prstGeom prst="rect">
            <a:avLst/>
          </a:prstGeom>
          <a:solidFill>
            <a:srgbClr val="FD767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nl-BE" sz="1400" u="none" cap="none" strike="noStrike">
                <a:solidFill>
                  <a:schemeClr val="lt1"/>
                </a:solidFill>
                <a:latin typeface="Arial"/>
                <a:ea typeface="Arial"/>
                <a:cs typeface="Arial"/>
                <a:sym typeface="Arial"/>
              </a:rPr>
              <a:t>RELAX! </a:t>
            </a:r>
            <a:endParaRPr b="0" i="0" sz="1400" u="none" cap="none" strike="noStrike">
              <a:solidFill>
                <a:schemeClr val="lt1"/>
              </a:solidFill>
              <a:latin typeface="Arial"/>
              <a:ea typeface="Arial"/>
              <a:cs typeface="Arial"/>
              <a:sym typeface="Arial"/>
            </a:endParaRPr>
          </a:p>
        </p:txBody>
      </p:sp>
      <p:pic>
        <p:nvPicPr>
          <p:cNvPr descr="Free Record Vintage photo and picture" id="70" name="Google Shape;70;p1"/>
          <p:cNvPicPr preferRelativeResize="0"/>
          <p:nvPr/>
        </p:nvPicPr>
        <p:blipFill rotWithShape="1">
          <a:blip r:embed="rId3">
            <a:alphaModFix/>
          </a:blip>
          <a:srcRect b="0" l="0" r="4329" t="0"/>
          <a:stretch/>
        </p:blipFill>
        <p:spPr>
          <a:xfrm>
            <a:off x="435585" y="296589"/>
            <a:ext cx="2402380" cy="1673612"/>
          </a:xfrm>
          <a:prstGeom prst="rect">
            <a:avLst/>
          </a:prstGeom>
          <a:noFill/>
          <a:ln>
            <a:noFill/>
          </a:ln>
        </p:spPr>
      </p:pic>
      <p:pic>
        <p:nvPicPr>
          <p:cNvPr descr="Free Bowling Colorful photo and picture" id="71" name="Google Shape;71;p1"/>
          <p:cNvPicPr preferRelativeResize="0"/>
          <p:nvPr/>
        </p:nvPicPr>
        <p:blipFill rotWithShape="1">
          <a:blip r:embed="rId4">
            <a:alphaModFix/>
          </a:blip>
          <a:srcRect b="0" l="0" r="0" t="0"/>
          <a:stretch/>
        </p:blipFill>
        <p:spPr>
          <a:xfrm>
            <a:off x="435585" y="2899317"/>
            <a:ext cx="2402380" cy="1601586"/>
          </a:xfrm>
          <a:prstGeom prst="rect">
            <a:avLst/>
          </a:prstGeom>
          <a:noFill/>
          <a:ln>
            <a:noFill/>
          </a:ln>
        </p:spPr>
      </p:pic>
      <p:pic>
        <p:nvPicPr>
          <p:cNvPr descr="Free Apple Smartphone photo and picture" id="72" name="Google Shape;72;p1"/>
          <p:cNvPicPr preferRelativeResize="0"/>
          <p:nvPr/>
        </p:nvPicPr>
        <p:blipFill rotWithShape="1">
          <a:blip r:embed="rId5">
            <a:alphaModFix/>
          </a:blip>
          <a:srcRect b="0" l="0" r="0" t="0"/>
          <a:stretch/>
        </p:blipFill>
        <p:spPr>
          <a:xfrm>
            <a:off x="6302846" y="296589"/>
            <a:ext cx="2405569" cy="1603712"/>
          </a:xfrm>
          <a:prstGeom prst="rect">
            <a:avLst/>
          </a:prstGeom>
          <a:noFill/>
          <a:ln>
            <a:noFill/>
          </a:ln>
        </p:spPr>
      </p:pic>
      <p:sp>
        <p:nvSpPr>
          <p:cNvPr id="73" name="Google Shape;73;p1"/>
          <p:cNvSpPr/>
          <p:nvPr/>
        </p:nvSpPr>
        <p:spPr>
          <a:xfrm>
            <a:off x="6163675" y="2760800"/>
            <a:ext cx="2687100" cy="2230200"/>
          </a:xfrm>
          <a:prstGeom prst="rect">
            <a:avLst/>
          </a:prstGeom>
          <a:solidFill>
            <a:srgbClr val="FFE87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nl-BE" sz="1400" u="none" cap="none" strike="noStrike">
                <a:solidFill>
                  <a:schemeClr val="lt1"/>
                </a:solidFill>
                <a:latin typeface="Arial"/>
                <a:ea typeface="Arial"/>
                <a:cs typeface="Arial"/>
                <a:sym typeface="Arial"/>
              </a:rPr>
              <a:t>WERK JE IN HET ZWEET</a:t>
            </a:r>
            <a:endParaRPr b="0" i="0" sz="1400" u="none" cap="none" strike="noStrike">
              <a:solidFill>
                <a:schemeClr val="lt1"/>
              </a:solidFill>
              <a:latin typeface="Arial"/>
              <a:ea typeface="Arial"/>
              <a:cs typeface="Arial"/>
              <a:sym typeface="Arial"/>
            </a:endParaRPr>
          </a:p>
        </p:txBody>
      </p:sp>
      <p:pic>
        <p:nvPicPr>
          <p:cNvPr id="74" name="Google Shape;74;p1"/>
          <p:cNvPicPr preferRelativeResize="0"/>
          <p:nvPr/>
        </p:nvPicPr>
        <p:blipFill rotWithShape="1">
          <a:blip r:embed="rId6">
            <a:alphaModFix/>
          </a:blip>
          <a:srcRect b="0" l="0" r="0" t="0"/>
          <a:stretch/>
        </p:blipFill>
        <p:spPr>
          <a:xfrm>
            <a:off x="3327188" y="13598"/>
            <a:ext cx="2497310" cy="5101267"/>
          </a:xfrm>
          <a:prstGeom prst="rect">
            <a:avLst/>
          </a:prstGeom>
          <a:noFill/>
          <a:ln>
            <a:noFill/>
          </a:ln>
        </p:spPr>
      </p:pic>
      <p:pic>
        <p:nvPicPr>
          <p:cNvPr id="75" name="Google Shape;75;p1"/>
          <p:cNvPicPr preferRelativeResize="0"/>
          <p:nvPr/>
        </p:nvPicPr>
        <p:blipFill rotWithShape="1">
          <a:blip r:embed="rId7">
            <a:alphaModFix/>
          </a:blip>
          <a:srcRect b="0" l="0" r="0" t="0"/>
          <a:stretch/>
        </p:blipFill>
        <p:spPr>
          <a:xfrm>
            <a:off x="6302846" y="2899317"/>
            <a:ext cx="2405569" cy="16015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0"/>
          <p:cNvSpPr/>
          <p:nvPr/>
        </p:nvSpPr>
        <p:spPr>
          <a:xfrm>
            <a:off x="0" y="0"/>
            <a:ext cx="3044400" cy="5143500"/>
          </a:xfrm>
          <a:prstGeom prst="rect">
            <a:avLst/>
          </a:prstGeom>
          <a:solidFill>
            <a:srgbClr val="63D9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60" name="Google Shape;160;p10"/>
          <p:cNvSpPr txBox="1"/>
          <p:nvPr>
            <p:ph idx="1" type="body"/>
          </p:nvPr>
        </p:nvSpPr>
        <p:spPr>
          <a:xfrm>
            <a:off x="3382392" y="1358283"/>
            <a:ext cx="5761607" cy="3675356"/>
          </a:xfrm>
          <a:prstGeom prst="rect">
            <a:avLst/>
          </a:prstGeom>
          <a:noFill/>
          <a:ln>
            <a:noFill/>
          </a:ln>
        </p:spPr>
        <p:txBody>
          <a:bodyPr anchorCtr="0" anchor="t" bIns="45700" lIns="91425" spcFirstLastPara="1" rIns="91425" wrap="square" tIns="45700">
            <a:normAutofit/>
          </a:bodyPr>
          <a:lstStyle/>
          <a:p>
            <a:pPr indent="-120650" lvl="0" marL="342900" rtl="0" algn="l">
              <a:lnSpc>
                <a:spcPct val="90000"/>
              </a:lnSpc>
              <a:spcBef>
                <a:spcPts val="750"/>
              </a:spcBef>
              <a:spcAft>
                <a:spcPts val="0"/>
              </a:spcAft>
              <a:buSzPts val="3200"/>
              <a:buFont typeface="Arial"/>
              <a:buNone/>
            </a:pPr>
            <a:r>
              <a:t/>
            </a:r>
            <a:endParaRPr>
              <a:latin typeface="Montserrat"/>
              <a:ea typeface="Montserrat"/>
              <a:cs typeface="Montserrat"/>
              <a:sym typeface="Montserrat"/>
            </a:endParaRPr>
          </a:p>
          <a:p>
            <a:pPr indent="-120650" lvl="0" marL="342900" rtl="0" algn="l">
              <a:lnSpc>
                <a:spcPct val="90000"/>
              </a:lnSpc>
              <a:spcBef>
                <a:spcPts val="750"/>
              </a:spcBef>
              <a:spcAft>
                <a:spcPts val="0"/>
              </a:spcAft>
              <a:buClr>
                <a:schemeClr val="dk1"/>
              </a:buClr>
              <a:buSzPts val="3200"/>
              <a:buNone/>
            </a:pPr>
            <a:r>
              <a:t/>
            </a:r>
            <a:endParaRPr>
              <a:latin typeface="Montserrat"/>
              <a:ea typeface="Montserrat"/>
              <a:cs typeface="Montserrat"/>
              <a:sym typeface="Montserrat"/>
            </a:endParaRPr>
          </a:p>
          <a:p>
            <a:pPr indent="-120650" lvl="0" marL="342900" rtl="0" algn="l">
              <a:lnSpc>
                <a:spcPct val="90000"/>
              </a:lnSpc>
              <a:spcBef>
                <a:spcPts val="750"/>
              </a:spcBef>
              <a:spcAft>
                <a:spcPts val="0"/>
              </a:spcAft>
              <a:buClr>
                <a:schemeClr val="dk1"/>
              </a:buClr>
              <a:buSzPts val="3200"/>
              <a:buNone/>
            </a:pPr>
            <a:r>
              <a:t/>
            </a:r>
            <a:endParaRPr>
              <a:latin typeface="Montserrat"/>
              <a:ea typeface="Montserrat"/>
              <a:cs typeface="Montserrat"/>
              <a:sym typeface="Montserrat"/>
            </a:endParaRPr>
          </a:p>
          <a:p>
            <a:pPr indent="-120650" lvl="0" marL="342900" rtl="0" algn="l">
              <a:lnSpc>
                <a:spcPct val="90000"/>
              </a:lnSpc>
              <a:spcBef>
                <a:spcPts val="750"/>
              </a:spcBef>
              <a:spcAft>
                <a:spcPts val="0"/>
              </a:spcAft>
              <a:buClr>
                <a:schemeClr val="dk1"/>
              </a:buClr>
              <a:buSzPts val="3200"/>
              <a:buNone/>
            </a:pPr>
            <a:r>
              <a:t/>
            </a:r>
            <a:endParaRPr/>
          </a:p>
        </p:txBody>
      </p:sp>
      <p:sp>
        <p:nvSpPr>
          <p:cNvPr id="161" name="Google Shape;161;p10"/>
          <p:cNvSpPr/>
          <p:nvPr/>
        </p:nvSpPr>
        <p:spPr>
          <a:xfrm rot="5400000">
            <a:off x="381750" y="2483100"/>
            <a:ext cx="5148000" cy="1773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10"/>
          <p:cNvSpPr txBox="1"/>
          <p:nvPr>
            <p:ph type="title"/>
          </p:nvPr>
        </p:nvSpPr>
        <p:spPr>
          <a:xfrm>
            <a:off x="492918" y="702533"/>
            <a:ext cx="2241300" cy="3738300"/>
          </a:xfrm>
          <a:prstGeom prst="rect">
            <a:avLst/>
          </a:prstGeom>
          <a:solidFill>
            <a:srgbClr val="63D9C0"/>
          </a:solidFill>
          <a:ln>
            <a:noFill/>
          </a:ln>
        </p:spPr>
        <p:txBody>
          <a:bodyPr anchorCtr="0" anchor="ctr" bIns="34275" lIns="68575" spcFirstLastPara="1" rIns="68575" wrap="square" tIns="34275">
            <a:normAutofit/>
          </a:bodyPr>
          <a:lstStyle/>
          <a:p>
            <a:pPr indent="0" lvl="0" marL="0" rtl="0" algn="l">
              <a:lnSpc>
                <a:spcPct val="85000"/>
              </a:lnSpc>
              <a:spcBef>
                <a:spcPts val="0"/>
              </a:spcBef>
              <a:spcAft>
                <a:spcPts val="0"/>
              </a:spcAft>
              <a:buClr>
                <a:srgbClr val="FFFFFF"/>
              </a:buClr>
              <a:buSzPts val="3300"/>
              <a:buNone/>
            </a:pPr>
            <a:r>
              <a:rPr lang="nl-BE" sz="2800">
                <a:solidFill>
                  <a:srgbClr val="FFFFFF"/>
                </a:solidFill>
              </a:rPr>
              <a:t>Spaarpotje opvolgen</a:t>
            </a:r>
            <a:endParaRPr sz="1800"/>
          </a:p>
        </p:txBody>
      </p:sp>
      <p:pic>
        <p:nvPicPr>
          <p:cNvPr descr="Afbeelding met tekst, schermopname, Lettertype, ontwerp&#10;&#10;Automatisch gegenereerde beschrijving" id="163" name="Google Shape;163;p10"/>
          <p:cNvPicPr preferRelativeResize="0"/>
          <p:nvPr/>
        </p:nvPicPr>
        <p:blipFill rotWithShape="1">
          <a:blip r:embed="rId3">
            <a:alphaModFix/>
          </a:blip>
          <a:srcRect b="0" l="0" r="0" t="0"/>
          <a:stretch/>
        </p:blipFill>
        <p:spPr>
          <a:xfrm>
            <a:off x="4670163" y="-2250"/>
            <a:ext cx="2482673" cy="5143500"/>
          </a:xfrm>
          <a:prstGeom prst="rect">
            <a:avLst/>
          </a:prstGeom>
          <a:noFill/>
          <a:ln>
            <a:noFill/>
          </a:ln>
        </p:spPr>
      </p:pic>
      <p:pic>
        <p:nvPicPr>
          <p:cNvPr id="164" name="Google Shape;164;p10"/>
          <p:cNvPicPr preferRelativeResize="0"/>
          <p:nvPr/>
        </p:nvPicPr>
        <p:blipFill rotWithShape="1">
          <a:blip r:embed="rId4">
            <a:alphaModFix/>
          </a:blip>
          <a:srcRect b="0" l="0" r="0" t="0"/>
          <a:stretch/>
        </p:blipFill>
        <p:spPr>
          <a:xfrm>
            <a:off x="292363" y="4295983"/>
            <a:ext cx="2459675" cy="847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1"/>
          <p:cNvSpPr/>
          <p:nvPr/>
        </p:nvSpPr>
        <p:spPr>
          <a:xfrm>
            <a:off x="0" y="0"/>
            <a:ext cx="3044400" cy="5143500"/>
          </a:xfrm>
          <a:prstGeom prst="rect">
            <a:avLst/>
          </a:prstGeom>
          <a:solidFill>
            <a:srgbClr val="63D9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0" name="Google Shape;170;p11"/>
          <p:cNvSpPr/>
          <p:nvPr/>
        </p:nvSpPr>
        <p:spPr>
          <a:xfrm rot="5400000">
            <a:off x="381750" y="2483100"/>
            <a:ext cx="5148000" cy="1773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11"/>
          <p:cNvSpPr txBox="1"/>
          <p:nvPr>
            <p:ph type="title"/>
          </p:nvPr>
        </p:nvSpPr>
        <p:spPr>
          <a:xfrm>
            <a:off x="492918" y="702533"/>
            <a:ext cx="2241300" cy="3738300"/>
          </a:xfrm>
          <a:prstGeom prst="rect">
            <a:avLst/>
          </a:prstGeom>
          <a:solidFill>
            <a:srgbClr val="63D9C0"/>
          </a:solidFill>
          <a:ln>
            <a:noFill/>
          </a:ln>
        </p:spPr>
        <p:txBody>
          <a:bodyPr anchorCtr="0" anchor="ctr" bIns="34275" lIns="68575" spcFirstLastPara="1" rIns="68575" wrap="square" tIns="34275">
            <a:normAutofit/>
          </a:bodyPr>
          <a:lstStyle/>
          <a:p>
            <a:pPr indent="0" lvl="0" marL="0" rtl="0" algn="l">
              <a:lnSpc>
                <a:spcPct val="85000"/>
              </a:lnSpc>
              <a:spcBef>
                <a:spcPts val="0"/>
              </a:spcBef>
              <a:spcAft>
                <a:spcPts val="0"/>
              </a:spcAft>
              <a:buClr>
                <a:srgbClr val="FFFFFF"/>
              </a:buClr>
              <a:buSzPts val="3300"/>
              <a:buNone/>
            </a:pPr>
            <a:r>
              <a:rPr lang="nl-BE">
                <a:solidFill>
                  <a:srgbClr val="FFFFFF"/>
                </a:solidFill>
              </a:rPr>
              <a:t>Hulp</a:t>
            </a:r>
            <a:br>
              <a:rPr lang="nl-BE">
                <a:solidFill>
                  <a:srgbClr val="FFFFFF"/>
                </a:solidFill>
              </a:rPr>
            </a:br>
            <a:r>
              <a:rPr lang="nl-BE">
                <a:solidFill>
                  <a:srgbClr val="FFFFFF"/>
                </a:solidFill>
              </a:rPr>
              <a:t>Opties</a:t>
            </a:r>
            <a:endParaRPr/>
          </a:p>
        </p:txBody>
      </p:sp>
      <p:pic>
        <p:nvPicPr>
          <p:cNvPr descr="Afbeelding met tekst, schermopname, Lettertype, ontwerp&#10;&#10;Automatisch gegenereerde beschrijving" id="172" name="Google Shape;172;p11"/>
          <p:cNvPicPr preferRelativeResize="0"/>
          <p:nvPr/>
        </p:nvPicPr>
        <p:blipFill rotWithShape="1">
          <a:blip r:embed="rId3">
            <a:alphaModFix/>
          </a:blip>
          <a:srcRect b="0" l="0" r="0" t="0"/>
          <a:stretch/>
        </p:blipFill>
        <p:spPr>
          <a:xfrm>
            <a:off x="3479648" y="0"/>
            <a:ext cx="2550496" cy="5143500"/>
          </a:xfrm>
          <a:prstGeom prst="rect">
            <a:avLst/>
          </a:prstGeom>
          <a:noFill/>
          <a:ln>
            <a:noFill/>
          </a:ln>
        </p:spPr>
      </p:pic>
      <p:pic>
        <p:nvPicPr>
          <p:cNvPr descr="Afbeelding met tekst, schermopname, Lettertype, ontwerp&#10;&#10;Automatisch gegenereerde beschrijving" id="173" name="Google Shape;173;p11"/>
          <p:cNvPicPr preferRelativeResize="0"/>
          <p:nvPr/>
        </p:nvPicPr>
        <p:blipFill rotWithShape="1">
          <a:blip r:embed="rId4">
            <a:alphaModFix/>
          </a:blip>
          <a:srcRect b="0" l="0" r="0" t="0"/>
          <a:stretch/>
        </p:blipFill>
        <p:spPr>
          <a:xfrm>
            <a:off x="6323964" y="-2250"/>
            <a:ext cx="2550496" cy="5143500"/>
          </a:xfrm>
          <a:prstGeom prst="rect">
            <a:avLst/>
          </a:prstGeom>
          <a:noFill/>
          <a:ln>
            <a:noFill/>
          </a:ln>
        </p:spPr>
      </p:pic>
      <p:pic>
        <p:nvPicPr>
          <p:cNvPr id="174" name="Google Shape;174;p11"/>
          <p:cNvPicPr preferRelativeResize="0"/>
          <p:nvPr/>
        </p:nvPicPr>
        <p:blipFill rotWithShape="1">
          <a:blip r:embed="rId5">
            <a:alphaModFix/>
          </a:blip>
          <a:srcRect b="0" l="0" r="0" t="0"/>
          <a:stretch/>
        </p:blipFill>
        <p:spPr>
          <a:xfrm>
            <a:off x="292363" y="4295983"/>
            <a:ext cx="2459675" cy="847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D9C0"/>
        </a:solidFill>
      </p:bgPr>
    </p:bg>
    <p:spTree>
      <p:nvGrpSpPr>
        <p:cNvPr id="178" name="Shape 178"/>
        <p:cNvGrpSpPr/>
        <p:nvPr/>
      </p:nvGrpSpPr>
      <p:grpSpPr>
        <a:xfrm>
          <a:off x="0" y="0"/>
          <a:ext cx="0" cy="0"/>
          <a:chOff x="0" y="0"/>
          <a:chExt cx="0" cy="0"/>
        </a:xfrm>
      </p:grpSpPr>
      <p:sp>
        <p:nvSpPr>
          <p:cNvPr id="179" name="Google Shape;179;p1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nl-BE">
                <a:solidFill>
                  <a:srgbClr val="FFFFFF"/>
                </a:solidFill>
                <a:latin typeface="Nunito"/>
                <a:ea typeface="Nunito"/>
                <a:cs typeface="Nunito"/>
                <a:sym typeface="Nunito"/>
              </a:rPr>
              <a:t>KIES JE GADGET!</a:t>
            </a:r>
            <a:endParaRPr>
              <a:solidFill>
                <a:srgbClr val="FFFFFF"/>
              </a:solidFill>
              <a:latin typeface="Nunito"/>
              <a:ea typeface="Nunito"/>
              <a:cs typeface="Nunito"/>
              <a:sym typeface="Nunito"/>
            </a:endParaRPr>
          </a:p>
        </p:txBody>
      </p:sp>
      <p:pic>
        <p:nvPicPr>
          <p:cNvPr id="180" name="Google Shape;180;p12"/>
          <p:cNvPicPr preferRelativeResize="0"/>
          <p:nvPr/>
        </p:nvPicPr>
        <p:blipFill rotWithShape="1">
          <a:blip r:embed="rId3">
            <a:alphaModFix/>
          </a:blip>
          <a:srcRect b="0" l="0" r="0" t="0"/>
          <a:stretch/>
        </p:blipFill>
        <p:spPr>
          <a:xfrm>
            <a:off x="6684338" y="4295983"/>
            <a:ext cx="2459675" cy="847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13"/>
          <p:cNvPicPr preferRelativeResize="0"/>
          <p:nvPr/>
        </p:nvPicPr>
        <p:blipFill rotWithShape="1">
          <a:blip r:embed="rId3">
            <a:alphaModFix/>
          </a:blip>
          <a:srcRect b="0" l="0" r="0" t="0"/>
          <a:stretch/>
        </p:blipFill>
        <p:spPr>
          <a:xfrm>
            <a:off x="6398544" y="3249502"/>
            <a:ext cx="2583929" cy="1701129"/>
          </a:xfrm>
          <a:prstGeom prst="rect">
            <a:avLst/>
          </a:prstGeom>
          <a:noFill/>
          <a:ln cap="flat" cmpd="sng" w="38100">
            <a:solidFill>
              <a:srgbClr val="63D9C0"/>
            </a:solidFill>
            <a:prstDash val="solid"/>
            <a:round/>
            <a:headEnd len="sm" w="sm" type="none"/>
            <a:tailEnd len="sm" w="sm" type="none"/>
          </a:ln>
        </p:spPr>
      </p:pic>
      <p:pic>
        <p:nvPicPr>
          <p:cNvPr descr="Free Surfing Surfboard photo and picture" id="186" name="Google Shape;186;p13"/>
          <p:cNvPicPr preferRelativeResize="0"/>
          <p:nvPr/>
        </p:nvPicPr>
        <p:blipFill rotWithShape="1">
          <a:blip r:embed="rId4">
            <a:alphaModFix/>
          </a:blip>
          <a:srcRect b="0" l="0" r="6532" t="0"/>
          <a:stretch/>
        </p:blipFill>
        <p:spPr>
          <a:xfrm>
            <a:off x="2238566" y="161634"/>
            <a:ext cx="2298754" cy="1480740"/>
          </a:xfrm>
          <a:prstGeom prst="rect">
            <a:avLst/>
          </a:prstGeom>
          <a:noFill/>
          <a:ln cap="flat" cmpd="sng" w="38100">
            <a:solidFill>
              <a:srgbClr val="63D9C0"/>
            </a:solidFill>
            <a:prstDash val="solid"/>
            <a:round/>
            <a:headEnd len="sm" w="sm" type="none"/>
            <a:tailEnd len="sm" w="sm" type="none"/>
          </a:ln>
        </p:spPr>
      </p:pic>
      <p:pic>
        <p:nvPicPr>
          <p:cNvPr descr="Free Nintendo Switch Nintendo photo and picture" id="187" name="Google Shape;187;p13"/>
          <p:cNvPicPr preferRelativeResize="0"/>
          <p:nvPr/>
        </p:nvPicPr>
        <p:blipFill rotWithShape="1">
          <a:blip r:embed="rId5">
            <a:alphaModFix/>
          </a:blip>
          <a:srcRect b="0" l="0" r="0" t="0"/>
          <a:stretch/>
        </p:blipFill>
        <p:spPr>
          <a:xfrm>
            <a:off x="4710584" y="1507426"/>
            <a:ext cx="2119957" cy="1420351"/>
          </a:xfrm>
          <a:prstGeom prst="rect">
            <a:avLst/>
          </a:prstGeom>
          <a:noFill/>
          <a:ln cap="flat" cmpd="sng" w="38100">
            <a:solidFill>
              <a:srgbClr val="63D9C0"/>
            </a:solidFill>
            <a:prstDash val="solid"/>
            <a:round/>
            <a:headEnd len="sm" w="sm" type="none"/>
            <a:tailEnd len="sm" w="sm" type="none"/>
          </a:ln>
        </p:spPr>
      </p:pic>
      <p:pic>
        <p:nvPicPr>
          <p:cNvPr descr="Free Apple Smartphone photo and picture" id="188" name="Google Shape;188;p13"/>
          <p:cNvPicPr preferRelativeResize="0"/>
          <p:nvPr/>
        </p:nvPicPr>
        <p:blipFill rotWithShape="1">
          <a:blip r:embed="rId6">
            <a:alphaModFix/>
          </a:blip>
          <a:srcRect b="0" l="0" r="0" t="0"/>
          <a:stretch/>
        </p:blipFill>
        <p:spPr>
          <a:xfrm>
            <a:off x="150878" y="1774156"/>
            <a:ext cx="2190041" cy="1455783"/>
          </a:xfrm>
          <a:prstGeom prst="rect">
            <a:avLst/>
          </a:prstGeom>
          <a:noFill/>
          <a:ln cap="flat" cmpd="sng" w="38100">
            <a:solidFill>
              <a:srgbClr val="63D9C0"/>
            </a:solidFill>
            <a:prstDash val="solid"/>
            <a:round/>
            <a:headEnd len="sm" w="sm" type="none"/>
            <a:tailEnd len="sm" w="sm" type="none"/>
          </a:ln>
        </p:spPr>
      </p:pic>
      <p:pic>
        <p:nvPicPr>
          <p:cNvPr descr="Free E-Scooter Electric Scooter photo and picture" id="189" name="Google Shape;189;p13"/>
          <p:cNvPicPr preferRelativeResize="0"/>
          <p:nvPr/>
        </p:nvPicPr>
        <p:blipFill rotWithShape="1">
          <a:blip r:embed="rId7">
            <a:alphaModFix/>
          </a:blip>
          <a:srcRect b="24244" l="29858" r="37120" t="39188"/>
          <a:stretch/>
        </p:blipFill>
        <p:spPr>
          <a:xfrm>
            <a:off x="148127" y="188494"/>
            <a:ext cx="1933544" cy="1427528"/>
          </a:xfrm>
          <a:prstGeom prst="rect">
            <a:avLst/>
          </a:prstGeom>
          <a:noFill/>
          <a:ln cap="flat" cmpd="sng" w="38100">
            <a:solidFill>
              <a:srgbClr val="63D9C0"/>
            </a:solidFill>
            <a:prstDash val="solid"/>
            <a:round/>
            <a:headEnd len="sm" w="sm" type="none"/>
            <a:tailEnd len="sm" w="sm" type="none"/>
          </a:ln>
        </p:spPr>
      </p:pic>
      <p:sp>
        <p:nvSpPr>
          <p:cNvPr id="190" name="Google Shape;190;p13"/>
          <p:cNvSpPr txBox="1"/>
          <p:nvPr/>
        </p:nvSpPr>
        <p:spPr>
          <a:xfrm>
            <a:off x="4751388" y="8201025"/>
            <a:ext cx="1019175" cy="33655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None/>
            </a:pPr>
            <a:r>
              <a:rPr b="1" i="0" lang="nl-BE" sz="1000" u="none" cap="none" strike="noStrike">
                <a:solidFill>
                  <a:srgbClr val="C00000"/>
                </a:solidFill>
                <a:latin typeface="Gill Sans"/>
                <a:ea typeface="Gill Sans"/>
                <a:cs typeface="Gill Sans"/>
                <a:sym typeface="Gill Sans"/>
              </a:rPr>
              <a:t>B E D I R H A N</a:t>
            </a:r>
            <a:endParaRPr b="0" i="0" sz="1200" u="none" cap="none" strike="noStrike">
              <a:solidFill>
                <a:srgbClr val="000000"/>
              </a:solidFill>
              <a:latin typeface="Calibri"/>
              <a:ea typeface="Calibri"/>
              <a:cs typeface="Calibri"/>
              <a:sym typeface="Calibri"/>
            </a:endParaRPr>
          </a:p>
        </p:txBody>
      </p:sp>
      <p:sp>
        <p:nvSpPr>
          <p:cNvPr id="191" name="Google Shape;191;p13"/>
          <p:cNvSpPr txBox="1"/>
          <p:nvPr/>
        </p:nvSpPr>
        <p:spPr>
          <a:xfrm>
            <a:off x="6192838" y="9969500"/>
            <a:ext cx="1017587" cy="33655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None/>
            </a:pPr>
            <a:r>
              <a:rPr b="1" i="0" lang="nl-BE" sz="1100" u="none" cap="none" strike="noStrike">
                <a:solidFill>
                  <a:srgbClr val="C00000"/>
                </a:solidFill>
                <a:latin typeface="Gill Sans"/>
                <a:ea typeface="Gill Sans"/>
                <a:cs typeface="Gill Sans"/>
                <a:sym typeface="Gill Sans"/>
              </a:rPr>
              <a:t>I L Y E S </a:t>
            </a:r>
            <a:endParaRPr b="0" i="0" sz="1200" u="none" cap="none" strike="noStrike">
              <a:solidFill>
                <a:srgbClr val="000000"/>
              </a:solidFill>
              <a:latin typeface="Calibri"/>
              <a:ea typeface="Calibri"/>
              <a:cs typeface="Calibri"/>
              <a:sym typeface="Calibri"/>
            </a:endParaRPr>
          </a:p>
        </p:txBody>
      </p:sp>
      <p:sp>
        <p:nvSpPr>
          <p:cNvPr id="192" name="Google Shape;192;p13"/>
          <p:cNvSpPr txBox="1"/>
          <p:nvPr/>
        </p:nvSpPr>
        <p:spPr>
          <a:xfrm>
            <a:off x="6207125" y="5270500"/>
            <a:ext cx="419100" cy="33655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None/>
            </a:pPr>
            <a:r>
              <a:rPr b="1" i="0" lang="nl-BE" sz="1100" u="none" cap="none" strike="noStrike">
                <a:solidFill>
                  <a:srgbClr val="C00000"/>
                </a:solidFill>
                <a:latin typeface="Gill Sans"/>
                <a:ea typeface="Gill Sans"/>
                <a:cs typeface="Gill Sans"/>
                <a:sym typeface="Gill Sans"/>
              </a:rPr>
              <a:t>J A S O N </a:t>
            </a:r>
            <a:endParaRPr b="0" i="0" sz="1200" u="none" cap="none" strike="noStrike">
              <a:solidFill>
                <a:srgbClr val="000000"/>
              </a:solidFill>
              <a:latin typeface="Calibri"/>
              <a:ea typeface="Calibri"/>
              <a:cs typeface="Calibri"/>
              <a:sym typeface="Calibri"/>
            </a:endParaRPr>
          </a:p>
        </p:txBody>
      </p:sp>
      <p:sp>
        <p:nvSpPr>
          <p:cNvPr id="193" name="Google Shape;193;p13"/>
          <p:cNvSpPr txBox="1"/>
          <p:nvPr/>
        </p:nvSpPr>
        <p:spPr>
          <a:xfrm>
            <a:off x="4813300" y="8312150"/>
            <a:ext cx="1019175" cy="33655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None/>
            </a:pPr>
            <a:r>
              <a:rPr b="1" i="0" lang="nl-BE" sz="1100" u="none" cap="none" strike="noStrike">
                <a:solidFill>
                  <a:srgbClr val="C00000"/>
                </a:solidFill>
                <a:latin typeface="Gill Sans"/>
                <a:ea typeface="Gill Sans"/>
                <a:cs typeface="Gill Sans"/>
                <a:sym typeface="Gill Sans"/>
              </a:rPr>
              <a:t>M A R I E – L O U </a:t>
            </a:r>
            <a:endParaRPr b="0" i="0" sz="1200" u="none" cap="none" strike="noStrike">
              <a:solidFill>
                <a:srgbClr val="000000"/>
              </a:solidFill>
              <a:latin typeface="Calibri"/>
              <a:ea typeface="Calibri"/>
              <a:cs typeface="Calibri"/>
              <a:sym typeface="Calibri"/>
            </a:endParaRPr>
          </a:p>
        </p:txBody>
      </p:sp>
      <p:pic>
        <p:nvPicPr>
          <p:cNvPr descr="Free Iphone Hand photo and picture" id="194" name="Google Shape;194;p13"/>
          <p:cNvPicPr preferRelativeResize="0"/>
          <p:nvPr/>
        </p:nvPicPr>
        <p:blipFill rotWithShape="1">
          <a:blip r:embed="rId8">
            <a:alphaModFix/>
          </a:blip>
          <a:srcRect b="0" l="15793" r="17902" t="0"/>
          <a:stretch/>
        </p:blipFill>
        <p:spPr>
          <a:xfrm>
            <a:off x="6959977" y="195928"/>
            <a:ext cx="2037978" cy="2053056"/>
          </a:xfrm>
          <a:prstGeom prst="rect">
            <a:avLst/>
          </a:prstGeom>
          <a:noFill/>
          <a:ln cap="flat" cmpd="sng" w="38100">
            <a:solidFill>
              <a:srgbClr val="63D9C0"/>
            </a:solidFill>
            <a:prstDash val="solid"/>
            <a:round/>
            <a:headEnd len="sm" w="sm" type="none"/>
            <a:tailEnd len="sm" w="sm" type="none"/>
          </a:ln>
        </p:spPr>
      </p:pic>
      <p:pic>
        <p:nvPicPr>
          <p:cNvPr descr="Free Music Sound photo and picture" id="195" name="Google Shape;195;p13"/>
          <p:cNvPicPr preferRelativeResize="0"/>
          <p:nvPr/>
        </p:nvPicPr>
        <p:blipFill rotWithShape="1">
          <a:blip r:embed="rId9">
            <a:alphaModFix/>
          </a:blip>
          <a:srcRect b="0" l="0" r="6445" t="0"/>
          <a:stretch/>
        </p:blipFill>
        <p:spPr>
          <a:xfrm>
            <a:off x="161527" y="3391999"/>
            <a:ext cx="2190041" cy="1556776"/>
          </a:xfrm>
          <a:prstGeom prst="rect">
            <a:avLst/>
          </a:prstGeom>
          <a:noFill/>
          <a:ln cap="flat" cmpd="sng" w="38100">
            <a:solidFill>
              <a:srgbClr val="63D9C0"/>
            </a:solidFill>
            <a:prstDash val="solid"/>
            <a:round/>
            <a:headEnd len="sm" w="sm" type="none"/>
            <a:tailEnd len="sm" w="sm" type="none"/>
          </a:ln>
        </p:spPr>
      </p:pic>
      <p:pic>
        <p:nvPicPr>
          <p:cNvPr descr="Free Fashion Sports photo and picture" id="196" name="Google Shape;196;p13"/>
          <p:cNvPicPr preferRelativeResize="0"/>
          <p:nvPr/>
        </p:nvPicPr>
        <p:blipFill rotWithShape="1">
          <a:blip r:embed="rId10">
            <a:alphaModFix/>
          </a:blip>
          <a:srcRect b="0" l="0" r="0" t="0"/>
          <a:stretch/>
        </p:blipFill>
        <p:spPr>
          <a:xfrm>
            <a:off x="3671640" y="3229939"/>
            <a:ext cx="2580851" cy="1718836"/>
          </a:xfrm>
          <a:prstGeom prst="rect">
            <a:avLst/>
          </a:prstGeom>
          <a:noFill/>
          <a:ln cap="flat" cmpd="sng" w="38100">
            <a:solidFill>
              <a:srgbClr val="63D9C0"/>
            </a:solidFill>
            <a:prstDash val="solid"/>
            <a:round/>
            <a:headEnd len="sm" w="sm" type="none"/>
            <a:tailEnd len="sm" w="sm" type="none"/>
          </a:ln>
        </p:spPr>
      </p:pic>
      <p:pic>
        <p:nvPicPr>
          <p:cNvPr id="197" name="Google Shape;197;p13"/>
          <p:cNvPicPr preferRelativeResize="0"/>
          <p:nvPr/>
        </p:nvPicPr>
        <p:blipFill rotWithShape="1">
          <a:blip r:embed="rId11">
            <a:alphaModFix/>
          </a:blip>
          <a:srcRect b="0" l="0" r="0" t="0"/>
          <a:stretch/>
        </p:blipFill>
        <p:spPr>
          <a:xfrm>
            <a:off x="2424230" y="2687010"/>
            <a:ext cx="1156394" cy="236217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4"/>
          <p:cNvSpPr txBox="1"/>
          <p:nvPr/>
        </p:nvSpPr>
        <p:spPr>
          <a:xfrm>
            <a:off x="311708" y="1367882"/>
            <a:ext cx="8520600" cy="1984917"/>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800"/>
              <a:buFont typeface="Arial"/>
              <a:buNone/>
            </a:pPr>
            <a:r>
              <a:rPr b="0" i="0" lang="nl-BE" sz="4000" u="none" cap="none" strike="noStrike">
                <a:solidFill>
                  <a:srgbClr val="9E8CFF"/>
                </a:solidFill>
                <a:latin typeface="Nunito"/>
                <a:ea typeface="Nunito"/>
                <a:cs typeface="Nunito"/>
                <a:sym typeface="Nunito"/>
              </a:rPr>
              <a:t>Welk gadget koos jij?</a:t>
            </a:r>
            <a:endParaRPr/>
          </a:p>
          <a:p>
            <a:pPr indent="0" lvl="0" marL="0" marR="0" rtl="0" algn="ctr">
              <a:lnSpc>
                <a:spcPct val="100000"/>
              </a:lnSpc>
              <a:spcBef>
                <a:spcPts val="0"/>
              </a:spcBef>
              <a:spcAft>
                <a:spcPts val="0"/>
              </a:spcAft>
              <a:buClr>
                <a:schemeClr val="dk1"/>
              </a:buClr>
              <a:buSzPts val="2800"/>
              <a:buFont typeface="Arial"/>
              <a:buNone/>
            </a:pPr>
            <a:r>
              <a:rPr b="0" i="0" lang="nl-BE" sz="4000" u="none" cap="none" strike="noStrike">
                <a:solidFill>
                  <a:srgbClr val="9E8CFF"/>
                </a:solidFill>
                <a:latin typeface="Nunito"/>
                <a:ea typeface="Nunito"/>
                <a:cs typeface="Nunito"/>
                <a:sym typeface="Nunito"/>
              </a:rPr>
              <a:t>Ontdek hier jouw personage </a:t>
            </a:r>
            <a:endParaRPr/>
          </a:p>
          <a:p>
            <a:pPr indent="0" lvl="0" marL="0" marR="0" rtl="0" algn="ctr">
              <a:lnSpc>
                <a:spcPct val="100000"/>
              </a:lnSpc>
              <a:spcBef>
                <a:spcPts val="0"/>
              </a:spcBef>
              <a:spcAft>
                <a:spcPts val="0"/>
              </a:spcAft>
              <a:buClr>
                <a:schemeClr val="dk1"/>
              </a:buClr>
              <a:buSzPts val="2800"/>
              <a:buFont typeface="Arial"/>
              <a:buNone/>
            </a:pPr>
            <a:r>
              <a:rPr b="0" i="0" lang="nl-BE" sz="4000" u="none" cap="none" strike="noStrike">
                <a:solidFill>
                  <a:srgbClr val="9E8CFF"/>
                </a:solidFill>
                <a:latin typeface="Nunito"/>
                <a:ea typeface="Nunito"/>
                <a:cs typeface="Nunito"/>
                <a:sym typeface="Nunito"/>
              </a:rPr>
              <a:t>en de kostprijs van je gadget.</a:t>
            </a:r>
            <a:endParaRPr/>
          </a:p>
        </p:txBody>
      </p:sp>
      <p:sp>
        <p:nvSpPr>
          <p:cNvPr id="203" name="Google Shape;203;p14"/>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14"/>
          <p:cNvSpPr/>
          <p:nvPr/>
        </p:nvSpPr>
        <p:spPr>
          <a:xfrm>
            <a:off x="0" y="410200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5" name="Google Shape;205;p14"/>
          <p:cNvPicPr preferRelativeResize="0"/>
          <p:nvPr/>
        </p:nvPicPr>
        <p:blipFill rotWithShape="1">
          <a:blip r:embed="rId3">
            <a:alphaModFix/>
          </a:blip>
          <a:srcRect b="0" l="0" r="0" t="0"/>
          <a:stretch/>
        </p:blipFill>
        <p:spPr>
          <a:xfrm>
            <a:off x="6684338" y="4295983"/>
            <a:ext cx="2459675" cy="847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D9C0"/>
        </a:solidFill>
      </p:bgPr>
    </p:bg>
    <p:spTree>
      <p:nvGrpSpPr>
        <p:cNvPr id="209" name="Shape 209"/>
        <p:cNvGrpSpPr/>
        <p:nvPr/>
      </p:nvGrpSpPr>
      <p:grpSpPr>
        <a:xfrm>
          <a:off x="0" y="0"/>
          <a:ext cx="0" cy="0"/>
          <a:chOff x="0" y="0"/>
          <a:chExt cx="0" cy="0"/>
        </a:xfrm>
      </p:grpSpPr>
      <p:sp>
        <p:nvSpPr>
          <p:cNvPr id="210" name="Google Shape;210;p15"/>
          <p:cNvSpPr txBox="1"/>
          <p:nvPr/>
        </p:nvSpPr>
        <p:spPr>
          <a:xfrm>
            <a:off x="353088" y="309062"/>
            <a:ext cx="2038200" cy="83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nl-BE" sz="3000" u="none" cap="none" strike="noStrike">
                <a:solidFill>
                  <a:srgbClr val="FFFFFF"/>
                </a:solidFill>
                <a:latin typeface="Nunito"/>
                <a:ea typeface="Nunito"/>
                <a:cs typeface="Nunito"/>
                <a:sym typeface="Nunito"/>
              </a:rPr>
              <a:t>Marie-Lou</a:t>
            </a:r>
            <a:endParaRPr b="1" i="0" sz="3000" u="none" cap="none" strike="noStrike">
              <a:solidFill>
                <a:srgbClr val="FFFFFF"/>
              </a:solidFill>
              <a:latin typeface="Nunito"/>
              <a:ea typeface="Nunito"/>
              <a:cs typeface="Nunito"/>
              <a:sym typeface="Nunito"/>
            </a:endParaRPr>
          </a:p>
        </p:txBody>
      </p:sp>
      <p:sp>
        <p:nvSpPr>
          <p:cNvPr id="211" name="Google Shape;211;p15"/>
          <p:cNvSpPr txBox="1"/>
          <p:nvPr/>
        </p:nvSpPr>
        <p:spPr>
          <a:xfrm>
            <a:off x="2939250" y="921834"/>
            <a:ext cx="5616000" cy="3811216"/>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0" i="1" lang="nl-BE" sz="1800" u="none" cap="none" strike="noStrike">
                <a:solidFill>
                  <a:srgbClr val="FFFFFF"/>
                </a:solidFill>
                <a:latin typeface="Nunito"/>
                <a:ea typeface="Nunito"/>
                <a:cs typeface="Nunito"/>
                <a:sym typeface="Nunito"/>
              </a:rPr>
              <a:t>Marie-Lou is een echt skater. Ze gaat vaak op woensdagnamiddag met vrienden naar het skatepark en leert daar de nieuwste tricks. </a:t>
            </a:r>
            <a:endParaRPr/>
          </a:p>
          <a:p>
            <a:pPr indent="0" lvl="0" marL="0" marR="0" rtl="0" algn="just">
              <a:lnSpc>
                <a:spcPct val="100000"/>
              </a:lnSpc>
              <a:spcBef>
                <a:spcPts val="0"/>
              </a:spcBef>
              <a:spcAft>
                <a:spcPts val="0"/>
              </a:spcAft>
              <a:buClr>
                <a:srgbClr val="000000"/>
              </a:buClr>
              <a:buSzPts val="1800"/>
              <a:buFont typeface="Arial"/>
              <a:buNone/>
            </a:pPr>
            <a:r>
              <a:rPr b="0" i="1" lang="nl-BE" sz="1800" u="none" cap="none" strike="noStrike">
                <a:solidFill>
                  <a:srgbClr val="FFFFFF"/>
                </a:solidFill>
                <a:latin typeface="Nunito"/>
                <a:ea typeface="Nunito"/>
                <a:cs typeface="Nunito"/>
                <a:sym typeface="Nunito"/>
              </a:rPr>
              <a:t>Haar vrienden hebben een erg leuk bord. Marie-Lou skate echter nog met het bord van haar oudere broer. Ze wil graag zelf een bord aanschaffen. Het droomboard kost €55. </a:t>
            </a:r>
            <a:endParaRPr b="0" i="0" sz="2000" u="none" cap="none" strike="noStrike">
              <a:solidFill>
                <a:srgbClr val="FFFFFF"/>
              </a:solidFill>
              <a:latin typeface="Nunito"/>
              <a:ea typeface="Nunito"/>
              <a:cs typeface="Nunito"/>
              <a:sym typeface="Nunito"/>
            </a:endParaRPr>
          </a:p>
        </p:txBody>
      </p:sp>
      <p:grpSp>
        <p:nvGrpSpPr>
          <p:cNvPr id="212" name="Google Shape;212;p15"/>
          <p:cNvGrpSpPr/>
          <p:nvPr/>
        </p:nvGrpSpPr>
        <p:grpSpPr>
          <a:xfrm>
            <a:off x="2840499" y="3050143"/>
            <a:ext cx="5813502" cy="1047005"/>
            <a:chOff x="2939250" y="3163280"/>
            <a:chExt cx="5813502" cy="1047005"/>
          </a:xfrm>
        </p:grpSpPr>
        <p:sp>
          <p:nvSpPr>
            <p:cNvPr id="213" name="Google Shape;213;p15"/>
            <p:cNvSpPr/>
            <p:nvPr/>
          </p:nvSpPr>
          <p:spPr>
            <a:xfrm>
              <a:off x="2939250" y="3206675"/>
              <a:ext cx="5813502" cy="1003610"/>
            </a:xfrm>
            <a:prstGeom prst="rect">
              <a:avLst/>
            </a:prstGeom>
            <a:solidFill>
              <a:srgbClr val="63D9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1" lang="nl-BE" sz="1400" u="none" cap="none" strike="noStrike">
                  <a:solidFill>
                    <a:schemeClr val="lt1"/>
                  </a:solidFill>
                  <a:latin typeface="Nunito"/>
                  <a:ea typeface="Nunito"/>
                  <a:cs typeface="Nunito"/>
                  <a:sym typeface="Nunito"/>
                </a:rPr>
                <a:t>In haar spaarpot heeft Marie-Lou €120. </a:t>
              </a:r>
              <a:endParaRPr/>
            </a:p>
          </p:txBody>
        </p:sp>
        <p:pic>
          <p:nvPicPr>
            <p:cNvPr descr="Spaarvarken silhouet" id="214" name="Google Shape;214;p15"/>
            <p:cNvPicPr preferRelativeResize="0"/>
            <p:nvPr/>
          </p:nvPicPr>
          <p:blipFill rotWithShape="1">
            <a:blip r:embed="rId3">
              <a:alphaModFix/>
            </a:blip>
            <a:srcRect b="0" l="0" r="0" t="0"/>
            <a:stretch/>
          </p:blipFill>
          <p:spPr>
            <a:xfrm>
              <a:off x="3259873" y="3163280"/>
              <a:ext cx="914400" cy="914400"/>
            </a:xfrm>
            <a:prstGeom prst="rect">
              <a:avLst/>
            </a:prstGeom>
            <a:noFill/>
            <a:ln>
              <a:noFill/>
            </a:ln>
          </p:spPr>
        </p:pic>
      </p:grpSp>
      <p:pic>
        <p:nvPicPr>
          <p:cNvPr descr="Free Fashion Sports photo and picture" id="215" name="Google Shape;215;p15"/>
          <p:cNvPicPr preferRelativeResize="0"/>
          <p:nvPr/>
        </p:nvPicPr>
        <p:blipFill rotWithShape="1">
          <a:blip r:embed="rId4">
            <a:alphaModFix/>
          </a:blip>
          <a:srcRect b="0" l="0" r="0" t="0"/>
          <a:stretch/>
        </p:blipFill>
        <p:spPr>
          <a:xfrm>
            <a:off x="250751" y="2641726"/>
            <a:ext cx="2242886" cy="1493753"/>
          </a:xfrm>
          <a:prstGeom prst="rect">
            <a:avLst/>
          </a:prstGeom>
          <a:noFill/>
          <a:ln>
            <a:noFill/>
          </a:ln>
        </p:spPr>
      </p:pic>
      <p:pic>
        <p:nvPicPr>
          <p:cNvPr descr="Free Girl Curly photo and picture" id="216" name="Google Shape;216;p15"/>
          <p:cNvPicPr preferRelativeResize="0"/>
          <p:nvPr/>
        </p:nvPicPr>
        <p:blipFill rotWithShape="1">
          <a:blip r:embed="rId5">
            <a:alphaModFix/>
          </a:blip>
          <a:srcRect b="8025" l="0" r="0" t="7693"/>
          <a:stretch/>
        </p:blipFill>
        <p:spPr>
          <a:xfrm>
            <a:off x="250751" y="1244627"/>
            <a:ext cx="2242886" cy="1257148"/>
          </a:xfrm>
          <a:prstGeom prst="rect">
            <a:avLst/>
          </a:prstGeom>
          <a:noFill/>
          <a:ln>
            <a:noFill/>
          </a:ln>
        </p:spPr>
      </p:pic>
      <p:pic>
        <p:nvPicPr>
          <p:cNvPr id="217" name="Google Shape;217;p15"/>
          <p:cNvPicPr preferRelativeResize="0"/>
          <p:nvPr/>
        </p:nvPicPr>
        <p:blipFill rotWithShape="1">
          <a:blip r:embed="rId6">
            <a:alphaModFix/>
          </a:blip>
          <a:srcRect b="0" l="0" r="0" t="0"/>
          <a:stretch/>
        </p:blipFill>
        <p:spPr>
          <a:xfrm>
            <a:off x="92526" y="4534829"/>
            <a:ext cx="1498381" cy="50602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D9C0"/>
        </a:solidFill>
      </p:bgPr>
    </p:bg>
    <p:spTree>
      <p:nvGrpSpPr>
        <p:cNvPr id="221" name="Shape 221"/>
        <p:cNvGrpSpPr/>
        <p:nvPr/>
      </p:nvGrpSpPr>
      <p:grpSpPr>
        <a:xfrm>
          <a:off x="0" y="0"/>
          <a:ext cx="0" cy="0"/>
          <a:chOff x="0" y="0"/>
          <a:chExt cx="0" cy="0"/>
        </a:xfrm>
      </p:grpSpPr>
      <p:sp>
        <p:nvSpPr>
          <p:cNvPr id="222" name="Google Shape;222;p16"/>
          <p:cNvSpPr txBox="1"/>
          <p:nvPr/>
        </p:nvSpPr>
        <p:spPr>
          <a:xfrm>
            <a:off x="809352" y="271750"/>
            <a:ext cx="1227604" cy="83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nl-BE" sz="3600" u="none" cap="none" strike="noStrike">
                <a:solidFill>
                  <a:srgbClr val="FFFFFF"/>
                </a:solidFill>
                <a:latin typeface="Nunito"/>
                <a:ea typeface="Nunito"/>
                <a:cs typeface="Nunito"/>
                <a:sym typeface="Nunito"/>
              </a:rPr>
              <a:t>Ilyes</a:t>
            </a:r>
            <a:endParaRPr b="1" i="0" sz="3600" u="none" cap="none" strike="noStrike">
              <a:solidFill>
                <a:srgbClr val="FFFFFF"/>
              </a:solidFill>
              <a:latin typeface="Nunito"/>
              <a:ea typeface="Nunito"/>
              <a:cs typeface="Nunito"/>
              <a:sym typeface="Nunito"/>
            </a:endParaRPr>
          </a:p>
        </p:txBody>
      </p:sp>
      <p:sp>
        <p:nvSpPr>
          <p:cNvPr id="223" name="Google Shape;223;p16"/>
          <p:cNvSpPr txBox="1"/>
          <p:nvPr/>
        </p:nvSpPr>
        <p:spPr>
          <a:xfrm>
            <a:off x="2939250" y="1102750"/>
            <a:ext cx="5616000" cy="3630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0" i="1" lang="nl-BE" sz="1800" u="none" cap="none" strike="noStrike">
                <a:solidFill>
                  <a:srgbClr val="FFFFFF"/>
                </a:solidFill>
                <a:latin typeface="Nunito"/>
                <a:ea typeface="Nunito"/>
                <a:cs typeface="Nunito"/>
                <a:sym typeface="Nunito"/>
              </a:rPr>
              <a:t>Ilyes is een echte muziekfan. Hij volgt de nieuwe muziektrends en droomt van een carrière als dj. Hij vindt de kwaliteit van de muziek erg belangrijk en beslist om de nieuwste koptelefoon aan te schaffen. Hij heeft geluk: het zijn solden en hij kan de koptelefoon kopen voor €170. </a:t>
            </a:r>
            <a:endParaRPr b="0" i="1" sz="1800" u="none" cap="none" strike="noStrike">
              <a:solidFill>
                <a:srgbClr val="FFFFFF"/>
              </a:solidFill>
              <a:latin typeface="Nunito"/>
              <a:ea typeface="Nunito"/>
              <a:cs typeface="Nunito"/>
              <a:sym typeface="Nunito"/>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Nunito"/>
              <a:ea typeface="Nunito"/>
              <a:cs typeface="Nunito"/>
              <a:sym typeface="Nunito"/>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Nunito"/>
              <a:ea typeface="Nunito"/>
              <a:cs typeface="Nunito"/>
              <a:sym typeface="Nunito"/>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Nunito"/>
              <a:ea typeface="Nunito"/>
              <a:cs typeface="Nunito"/>
              <a:sym typeface="Nunito"/>
            </a:endParaRPr>
          </a:p>
        </p:txBody>
      </p:sp>
      <p:grpSp>
        <p:nvGrpSpPr>
          <p:cNvPr id="224" name="Google Shape;224;p16"/>
          <p:cNvGrpSpPr/>
          <p:nvPr/>
        </p:nvGrpSpPr>
        <p:grpSpPr>
          <a:xfrm>
            <a:off x="2840499" y="3050143"/>
            <a:ext cx="5813502" cy="1047005"/>
            <a:chOff x="2939250" y="3163280"/>
            <a:chExt cx="5813502" cy="1047005"/>
          </a:xfrm>
        </p:grpSpPr>
        <p:sp>
          <p:nvSpPr>
            <p:cNvPr id="225" name="Google Shape;225;p16"/>
            <p:cNvSpPr/>
            <p:nvPr/>
          </p:nvSpPr>
          <p:spPr>
            <a:xfrm>
              <a:off x="2939250" y="3206675"/>
              <a:ext cx="5813502" cy="1003610"/>
            </a:xfrm>
            <a:prstGeom prst="rect">
              <a:avLst/>
            </a:prstGeom>
            <a:solidFill>
              <a:srgbClr val="63D9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1" lang="nl-BE" sz="1400" u="none" cap="none" strike="noStrike">
                  <a:solidFill>
                    <a:schemeClr val="lt1"/>
                  </a:solidFill>
                  <a:latin typeface="Nunito"/>
                  <a:ea typeface="Nunito"/>
                  <a:cs typeface="Nunito"/>
                  <a:sym typeface="Nunito"/>
                </a:rPr>
                <a:t>In zijn spaarpot heeft Ilyes €220. </a:t>
              </a:r>
              <a:endParaRPr/>
            </a:p>
          </p:txBody>
        </p:sp>
        <p:pic>
          <p:nvPicPr>
            <p:cNvPr descr="Spaarvarken silhouet" id="226" name="Google Shape;226;p16"/>
            <p:cNvPicPr preferRelativeResize="0"/>
            <p:nvPr/>
          </p:nvPicPr>
          <p:blipFill rotWithShape="1">
            <a:blip r:embed="rId3">
              <a:alphaModFix/>
            </a:blip>
            <a:srcRect b="0" l="0" r="0" t="0"/>
            <a:stretch/>
          </p:blipFill>
          <p:spPr>
            <a:xfrm>
              <a:off x="3259873" y="3163280"/>
              <a:ext cx="914400" cy="914400"/>
            </a:xfrm>
            <a:prstGeom prst="rect">
              <a:avLst/>
            </a:prstGeom>
            <a:noFill/>
            <a:ln>
              <a:noFill/>
            </a:ln>
          </p:spPr>
        </p:pic>
      </p:grpSp>
      <p:pic>
        <p:nvPicPr>
          <p:cNvPr descr="Free Music Sound photo and picture" id="227" name="Google Shape;227;p16"/>
          <p:cNvPicPr preferRelativeResize="0"/>
          <p:nvPr/>
        </p:nvPicPr>
        <p:blipFill rotWithShape="1">
          <a:blip r:embed="rId4">
            <a:alphaModFix/>
          </a:blip>
          <a:srcRect b="0" l="0" r="644" t="0"/>
          <a:stretch/>
        </p:blipFill>
        <p:spPr>
          <a:xfrm>
            <a:off x="242252" y="2571750"/>
            <a:ext cx="2278969" cy="1525398"/>
          </a:xfrm>
          <a:prstGeom prst="rect">
            <a:avLst/>
          </a:prstGeom>
          <a:noFill/>
          <a:ln cap="flat" cmpd="sng" w="38100">
            <a:solidFill>
              <a:srgbClr val="70CAD0"/>
            </a:solidFill>
            <a:prstDash val="solid"/>
            <a:round/>
            <a:headEnd len="sm" w="sm" type="none"/>
            <a:tailEnd len="sm" w="sm" type="none"/>
          </a:ln>
        </p:spPr>
      </p:pic>
      <p:pic>
        <p:nvPicPr>
          <p:cNvPr descr="Free Boy Men photo and picture" id="228" name="Google Shape;228;p16"/>
          <p:cNvPicPr preferRelativeResize="0"/>
          <p:nvPr/>
        </p:nvPicPr>
        <p:blipFill rotWithShape="1">
          <a:blip r:embed="rId5">
            <a:alphaModFix/>
          </a:blip>
          <a:srcRect b="12457" l="0" r="0" t="2"/>
          <a:stretch/>
        </p:blipFill>
        <p:spPr>
          <a:xfrm>
            <a:off x="242252" y="1168654"/>
            <a:ext cx="2278968" cy="1317798"/>
          </a:xfrm>
          <a:prstGeom prst="rect">
            <a:avLst/>
          </a:prstGeom>
          <a:noFill/>
          <a:ln>
            <a:noFill/>
          </a:ln>
        </p:spPr>
      </p:pic>
      <p:pic>
        <p:nvPicPr>
          <p:cNvPr id="229" name="Google Shape;229;p16"/>
          <p:cNvPicPr preferRelativeResize="0"/>
          <p:nvPr/>
        </p:nvPicPr>
        <p:blipFill rotWithShape="1">
          <a:blip r:embed="rId6">
            <a:alphaModFix/>
          </a:blip>
          <a:srcRect b="0" l="0" r="0" t="0"/>
          <a:stretch/>
        </p:blipFill>
        <p:spPr>
          <a:xfrm>
            <a:off x="92526" y="4534829"/>
            <a:ext cx="1498381" cy="50602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D9C0"/>
        </a:solidFill>
      </p:bgPr>
    </p:bg>
    <p:spTree>
      <p:nvGrpSpPr>
        <p:cNvPr id="233" name="Shape 233"/>
        <p:cNvGrpSpPr/>
        <p:nvPr/>
      </p:nvGrpSpPr>
      <p:grpSpPr>
        <a:xfrm>
          <a:off x="0" y="0"/>
          <a:ext cx="0" cy="0"/>
          <a:chOff x="0" y="0"/>
          <a:chExt cx="0" cy="0"/>
        </a:xfrm>
      </p:grpSpPr>
      <p:sp>
        <p:nvSpPr>
          <p:cNvPr id="234" name="Google Shape;234;p17"/>
          <p:cNvSpPr txBox="1"/>
          <p:nvPr/>
        </p:nvSpPr>
        <p:spPr>
          <a:xfrm>
            <a:off x="499913" y="320176"/>
            <a:ext cx="1679400" cy="83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nl-BE" sz="3600" u="none" cap="none" strike="noStrike">
                <a:solidFill>
                  <a:srgbClr val="FFFFFF"/>
                </a:solidFill>
                <a:latin typeface="Nunito"/>
                <a:ea typeface="Nunito"/>
                <a:cs typeface="Nunito"/>
                <a:sym typeface="Nunito"/>
              </a:rPr>
              <a:t>Amber</a:t>
            </a:r>
            <a:endParaRPr b="1" i="0" sz="3600" u="none" cap="none" strike="noStrike">
              <a:solidFill>
                <a:srgbClr val="FFFFFF"/>
              </a:solidFill>
              <a:latin typeface="Nunito"/>
              <a:ea typeface="Nunito"/>
              <a:cs typeface="Nunito"/>
              <a:sym typeface="Nunito"/>
            </a:endParaRPr>
          </a:p>
        </p:txBody>
      </p:sp>
      <p:pic>
        <p:nvPicPr>
          <p:cNvPr id="235" name="Google Shape;235;p17"/>
          <p:cNvPicPr preferRelativeResize="0"/>
          <p:nvPr/>
        </p:nvPicPr>
        <p:blipFill rotWithShape="1">
          <a:blip r:embed="rId3">
            <a:alphaModFix/>
          </a:blip>
          <a:srcRect b="0" l="0" r="0" t="0"/>
          <a:stretch/>
        </p:blipFill>
        <p:spPr>
          <a:xfrm>
            <a:off x="250756" y="3161325"/>
            <a:ext cx="662447" cy="830999"/>
          </a:xfrm>
          <a:prstGeom prst="rect">
            <a:avLst/>
          </a:prstGeom>
          <a:noFill/>
          <a:ln>
            <a:noFill/>
          </a:ln>
        </p:spPr>
      </p:pic>
      <p:sp>
        <p:nvSpPr>
          <p:cNvPr id="236" name="Google Shape;236;p17"/>
          <p:cNvSpPr txBox="1"/>
          <p:nvPr/>
        </p:nvSpPr>
        <p:spPr>
          <a:xfrm>
            <a:off x="998453" y="3307100"/>
            <a:ext cx="1039800" cy="48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nl-BE" sz="2400" u="none" cap="none" strike="noStrike">
                <a:solidFill>
                  <a:srgbClr val="FFFFFF"/>
                </a:solidFill>
                <a:latin typeface="Nunito"/>
                <a:ea typeface="Nunito"/>
                <a:cs typeface="Nunito"/>
                <a:sym typeface="Nunito"/>
              </a:rPr>
              <a:t>€300</a:t>
            </a:r>
            <a:endParaRPr b="0" i="0" sz="2400" u="none" cap="none" strike="noStrike">
              <a:solidFill>
                <a:srgbClr val="FFFFFF"/>
              </a:solidFill>
              <a:latin typeface="Nunito"/>
              <a:ea typeface="Nunito"/>
              <a:cs typeface="Nunito"/>
              <a:sym typeface="Nunito"/>
            </a:endParaRPr>
          </a:p>
        </p:txBody>
      </p:sp>
      <p:pic>
        <p:nvPicPr>
          <p:cNvPr id="237" name="Google Shape;237;p17"/>
          <p:cNvPicPr preferRelativeResize="0"/>
          <p:nvPr/>
        </p:nvPicPr>
        <p:blipFill rotWithShape="1">
          <a:blip r:embed="rId4">
            <a:alphaModFix/>
          </a:blip>
          <a:srcRect b="0" l="0" r="0" t="0"/>
          <a:stretch/>
        </p:blipFill>
        <p:spPr>
          <a:xfrm>
            <a:off x="218175" y="2690650"/>
            <a:ext cx="2242877" cy="1495251"/>
          </a:xfrm>
          <a:prstGeom prst="rect">
            <a:avLst/>
          </a:prstGeom>
          <a:noFill/>
          <a:ln>
            <a:noFill/>
          </a:ln>
        </p:spPr>
      </p:pic>
      <p:grpSp>
        <p:nvGrpSpPr>
          <p:cNvPr id="238" name="Google Shape;238;p17"/>
          <p:cNvGrpSpPr/>
          <p:nvPr/>
        </p:nvGrpSpPr>
        <p:grpSpPr>
          <a:xfrm>
            <a:off x="2840499" y="3050143"/>
            <a:ext cx="5813502" cy="1047005"/>
            <a:chOff x="2939250" y="3163280"/>
            <a:chExt cx="5813502" cy="1047005"/>
          </a:xfrm>
        </p:grpSpPr>
        <p:sp>
          <p:nvSpPr>
            <p:cNvPr id="239" name="Google Shape;239;p17"/>
            <p:cNvSpPr/>
            <p:nvPr/>
          </p:nvSpPr>
          <p:spPr>
            <a:xfrm>
              <a:off x="2939250" y="3206675"/>
              <a:ext cx="5813502" cy="1003610"/>
            </a:xfrm>
            <a:prstGeom prst="rect">
              <a:avLst/>
            </a:prstGeom>
            <a:solidFill>
              <a:srgbClr val="63D9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1" lang="nl-BE" sz="1400" u="none" cap="none" strike="noStrike">
                  <a:solidFill>
                    <a:schemeClr val="lt1"/>
                  </a:solidFill>
                  <a:latin typeface="Nunito"/>
                  <a:ea typeface="Nunito"/>
                  <a:cs typeface="Nunito"/>
                  <a:sym typeface="Nunito"/>
                </a:rPr>
                <a:t>In haar spaarpot heeft Amber €250. </a:t>
              </a:r>
              <a:endParaRPr/>
            </a:p>
          </p:txBody>
        </p:sp>
        <p:pic>
          <p:nvPicPr>
            <p:cNvPr descr="Spaarvarken silhouet" id="240" name="Google Shape;240;p17"/>
            <p:cNvPicPr preferRelativeResize="0"/>
            <p:nvPr/>
          </p:nvPicPr>
          <p:blipFill rotWithShape="1">
            <a:blip r:embed="rId5">
              <a:alphaModFix/>
            </a:blip>
            <a:srcRect b="0" l="0" r="0" t="0"/>
            <a:stretch/>
          </p:blipFill>
          <p:spPr>
            <a:xfrm>
              <a:off x="3259873" y="3163280"/>
              <a:ext cx="914400" cy="914400"/>
            </a:xfrm>
            <a:prstGeom prst="rect">
              <a:avLst/>
            </a:prstGeom>
            <a:noFill/>
            <a:ln>
              <a:noFill/>
            </a:ln>
          </p:spPr>
        </p:pic>
      </p:grpSp>
      <p:sp>
        <p:nvSpPr>
          <p:cNvPr id="241" name="Google Shape;241;p17"/>
          <p:cNvSpPr txBox="1"/>
          <p:nvPr/>
        </p:nvSpPr>
        <p:spPr>
          <a:xfrm>
            <a:off x="2914825" y="862361"/>
            <a:ext cx="5616000" cy="3838114"/>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0" i="1" lang="nl-BE" sz="1800" u="none" cap="none" strike="noStrike">
                <a:solidFill>
                  <a:srgbClr val="FFFFFF"/>
                </a:solidFill>
                <a:latin typeface="Nunito"/>
                <a:ea typeface="Nunito"/>
                <a:cs typeface="Nunito"/>
                <a:sym typeface="Nunito"/>
              </a:rPr>
              <a:t>Amber woont op een 5-tal kilometer van school en beslist om iedere dag met de fiets te gaan. Ze wil daarvoor wel investeren in een nieuw exemplaar want die van het vierde leerjaar is veel te roze. Een grotere fiets is ook handiger om haar boekentas op vast te zetten.</a:t>
            </a:r>
            <a:endParaRPr b="0" i="1" sz="1800" u="none" cap="none" strike="noStrike">
              <a:solidFill>
                <a:srgbClr val="FFFFFF"/>
              </a:solidFill>
              <a:latin typeface="Nunito"/>
              <a:ea typeface="Nunito"/>
              <a:cs typeface="Nunito"/>
              <a:sym typeface="Nunito"/>
            </a:endParaRPr>
          </a:p>
          <a:p>
            <a:pPr indent="0" lvl="0" marL="0" marR="0" rtl="0" algn="just">
              <a:lnSpc>
                <a:spcPct val="100000"/>
              </a:lnSpc>
              <a:spcBef>
                <a:spcPts val="0"/>
              </a:spcBef>
              <a:spcAft>
                <a:spcPts val="0"/>
              </a:spcAft>
              <a:buClr>
                <a:srgbClr val="000000"/>
              </a:buClr>
              <a:buSzPts val="1800"/>
              <a:buFont typeface="Arial"/>
              <a:buNone/>
            </a:pPr>
            <a:r>
              <a:rPr b="0" i="1" lang="nl-BE" sz="1800" u="none" cap="none" strike="noStrike">
                <a:solidFill>
                  <a:srgbClr val="FFFFFF"/>
                </a:solidFill>
                <a:latin typeface="Nunito"/>
                <a:ea typeface="Nunito"/>
                <a:cs typeface="Nunito"/>
                <a:sym typeface="Nunito"/>
              </a:rPr>
              <a:t>Het toeval wil nu, dat de nicht van Amber haar fiets verkoopt. Ze vraagt nog €120.</a:t>
            </a:r>
            <a:endParaRPr b="0" i="0" sz="1800" u="none" cap="none" strike="noStrike">
              <a:solidFill>
                <a:srgbClr val="FFFFFF"/>
              </a:solidFill>
              <a:latin typeface="Nunito"/>
              <a:ea typeface="Nunito"/>
              <a:cs typeface="Nunito"/>
              <a:sym typeface="Nunito"/>
            </a:endParaRPr>
          </a:p>
        </p:txBody>
      </p:sp>
      <p:pic>
        <p:nvPicPr>
          <p:cNvPr descr="Free Beautiful Female photo and picture" id="242" name="Google Shape;242;p17"/>
          <p:cNvPicPr preferRelativeResize="0"/>
          <p:nvPr/>
        </p:nvPicPr>
        <p:blipFill rotWithShape="1">
          <a:blip r:embed="rId6">
            <a:alphaModFix/>
          </a:blip>
          <a:srcRect b="16352" l="0" r="0" t="0"/>
          <a:stretch/>
        </p:blipFill>
        <p:spPr>
          <a:xfrm>
            <a:off x="218174" y="1322043"/>
            <a:ext cx="2242877" cy="1249708"/>
          </a:xfrm>
          <a:prstGeom prst="rect">
            <a:avLst/>
          </a:prstGeom>
          <a:noFill/>
          <a:ln>
            <a:noFill/>
          </a:ln>
        </p:spPr>
      </p:pic>
      <p:pic>
        <p:nvPicPr>
          <p:cNvPr id="243" name="Google Shape;243;p17"/>
          <p:cNvPicPr preferRelativeResize="0"/>
          <p:nvPr/>
        </p:nvPicPr>
        <p:blipFill rotWithShape="1">
          <a:blip r:embed="rId7">
            <a:alphaModFix/>
          </a:blip>
          <a:srcRect b="0" l="0" r="0" t="0"/>
          <a:stretch/>
        </p:blipFill>
        <p:spPr>
          <a:xfrm>
            <a:off x="92526" y="4534829"/>
            <a:ext cx="1498381" cy="50602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D9C0"/>
        </a:solidFill>
      </p:bgPr>
    </p:bg>
    <p:spTree>
      <p:nvGrpSpPr>
        <p:cNvPr id="247" name="Shape 247"/>
        <p:cNvGrpSpPr/>
        <p:nvPr/>
      </p:nvGrpSpPr>
      <p:grpSpPr>
        <a:xfrm>
          <a:off x="0" y="0"/>
          <a:ext cx="0" cy="0"/>
          <a:chOff x="0" y="0"/>
          <a:chExt cx="0" cy="0"/>
        </a:xfrm>
      </p:grpSpPr>
      <p:sp>
        <p:nvSpPr>
          <p:cNvPr id="248" name="Google Shape;248;p18"/>
          <p:cNvSpPr txBox="1"/>
          <p:nvPr/>
        </p:nvSpPr>
        <p:spPr>
          <a:xfrm>
            <a:off x="664950" y="338838"/>
            <a:ext cx="1679400" cy="83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nl-BE" sz="3600" u="none" cap="none" strike="noStrike">
                <a:solidFill>
                  <a:srgbClr val="FFFFFF"/>
                </a:solidFill>
                <a:latin typeface="Nunito"/>
                <a:ea typeface="Nunito"/>
                <a:cs typeface="Nunito"/>
                <a:sym typeface="Nunito"/>
              </a:rPr>
              <a:t>Kimia</a:t>
            </a:r>
            <a:endParaRPr b="1" i="0" sz="3600" u="none" cap="none" strike="noStrike">
              <a:solidFill>
                <a:srgbClr val="FFFFFF"/>
              </a:solidFill>
              <a:latin typeface="Nunito"/>
              <a:ea typeface="Nunito"/>
              <a:cs typeface="Nunito"/>
              <a:sym typeface="Nunito"/>
            </a:endParaRPr>
          </a:p>
        </p:txBody>
      </p:sp>
      <p:sp>
        <p:nvSpPr>
          <p:cNvPr id="249" name="Google Shape;249;p18"/>
          <p:cNvSpPr txBox="1"/>
          <p:nvPr/>
        </p:nvSpPr>
        <p:spPr>
          <a:xfrm>
            <a:off x="2939250" y="936702"/>
            <a:ext cx="5616000" cy="3796348"/>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0" i="1" lang="nl-BE" sz="1800" u="none" cap="none" strike="noStrike">
                <a:solidFill>
                  <a:srgbClr val="FFFFFF"/>
                </a:solidFill>
                <a:latin typeface="Nunito"/>
                <a:ea typeface="Nunito"/>
                <a:cs typeface="Nunito"/>
                <a:sym typeface="Nunito"/>
              </a:rPr>
              <a:t>Kimia is een echte durfal en surft al van haar 10de. Vorige vakantie waagde ze zich nu ook aan kiten en besloot hier onmiddellijk verdere lessen voor te nemen. Nu ze alles wat beter onder de knie heeft, wil ze eigen materiaal aankopen zodat ze nog vaker het water in kan. </a:t>
            </a:r>
            <a:r>
              <a:rPr b="0" i="0" lang="nl-BE" sz="1800" u="none" cap="none" strike="noStrike">
                <a:solidFill>
                  <a:srgbClr val="FFFFFF"/>
                </a:solidFill>
                <a:latin typeface="Nunito"/>
                <a:ea typeface="Nunito"/>
                <a:cs typeface="Nunito"/>
                <a:sym typeface="Nunito"/>
              </a:rPr>
              <a:t>Ze heeft geluk, want er staat een bord in promotie voor €230. </a:t>
            </a:r>
            <a:endParaRPr b="0" i="0" sz="2000" u="none" cap="none" strike="noStrike">
              <a:solidFill>
                <a:srgbClr val="FFFFFF"/>
              </a:solidFill>
              <a:latin typeface="Nunito"/>
              <a:ea typeface="Nunito"/>
              <a:cs typeface="Nunito"/>
              <a:sym typeface="Nunito"/>
            </a:endParaRPr>
          </a:p>
        </p:txBody>
      </p:sp>
      <p:grpSp>
        <p:nvGrpSpPr>
          <p:cNvPr id="250" name="Google Shape;250;p18"/>
          <p:cNvGrpSpPr/>
          <p:nvPr/>
        </p:nvGrpSpPr>
        <p:grpSpPr>
          <a:xfrm>
            <a:off x="2840499" y="3050143"/>
            <a:ext cx="5813502" cy="1047005"/>
            <a:chOff x="2939250" y="3163280"/>
            <a:chExt cx="5813502" cy="1047005"/>
          </a:xfrm>
        </p:grpSpPr>
        <p:sp>
          <p:nvSpPr>
            <p:cNvPr id="251" name="Google Shape;251;p18"/>
            <p:cNvSpPr/>
            <p:nvPr/>
          </p:nvSpPr>
          <p:spPr>
            <a:xfrm>
              <a:off x="2939250" y="3206675"/>
              <a:ext cx="5813502" cy="1003610"/>
            </a:xfrm>
            <a:prstGeom prst="rect">
              <a:avLst/>
            </a:prstGeom>
            <a:solidFill>
              <a:srgbClr val="63D9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1" lang="nl-BE" sz="1400" u="none" cap="none" strike="noStrike">
                  <a:solidFill>
                    <a:schemeClr val="lt1"/>
                  </a:solidFill>
                  <a:latin typeface="Nunito"/>
                  <a:ea typeface="Nunito"/>
                  <a:cs typeface="Nunito"/>
                  <a:sym typeface="Nunito"/>
                </a:rPr>
                <a:t>In haar spaarpot heeft Kimia €270. </a:t>
              </a:r>
              <a:endParaRPr/>
            </a:p>
          </p:txBody>
        </p:sp>
        <p:pic>
          <p:nvPicPr>
            <p:cNvPr descr="Spaarvarken silhouet" id="252" name="Google Shape;252;p18"/>
            <p:cNvPicPr preferRelativeResize="0"/>
            <p:nvPr/>
          </p:nvPicPr>
          <p:blipFill rotWithShape="1">
            <a:blip r:embed="rId3">
              <a:alphaModFix/>
            </a:blip>
            <a:srcRect b="0" l="0" r="0" t="0"/>
            <a:stretch/>
          </p:blipFill>
          <p:spPr>
            <a:xfrm>
              <a:off x="3259873" y="3163280"/>
              <a:ext cx="914400" cy="914400"/>
            </a:xfrm>
            <a:prstGeom prst="rect">
              <a:avLst/>
            </a:prstGeom>
            <a:noFill/>
            <a:ln>
              <a:noFill/>
            </a:ln>
          </p:spPr>
        </p:pic>
      </p:grpSp>
      <p:pic>
        <p:nvPicPr>
          <p:cNvPr descr="Free Girl Black photo and picture" id="253" name="Google Shape;253;p18"/>
          <p:cNvPicPr preferRelativeResize="0"/>
          <p:nvPr/>
        </p:nvPicPr>
        <p:blipFill rotWithShape="1">
          <a:blip r:embed="rId4">
            <a:alphaModFix/>
          </a:blip>
          <a:srcRect b="16347" l="5276" r="0" t="0"/>
          <a:stretch/>
        </p:blipFill>
        <p:spPr>
          <a:xfrm>
            <a:off x="238712" y="1236037"/>
            <a:ext cx="2266950" cy="1335714"/>
          </a:xfrm>
          <a:prstGeom prst="rect">
            <a:avLst/>
          </a:prstGeom>
          <a:noFill/>
          <a:ln>
            <a:noFill/>
          </a:ln>
        </p:spPr>
      </p:pic>
      <p:pic>
        <p:nvPicPr>
          <p:cNvPr descr="Free Surfing Surfboard photo and picture" id="254" name="Google Shape;254;p18"/>
          <p:cNvPicPr preferRelativeResize="0"/>
          <p:nvPr/>
        </p:nvPicPr>
        <p:blipFill rotWithShape="1">
          <a:blip r:embed="rId5">
            <a:alphaModFix/>
          </a:blip>
          <a:srcRect b="0" l="0" r="6532" t="0"/>
          <a:stretch/>
        </p:blipFill>
        <p:spPr>
          <a:xfrm>
            <a:off x="238712" y="2793578"/>
            <a:ext cx="2266950" cy="1460253"/>
          </a:xfrm>
          <a:prstGeom prst="rect">
            <a:avLst/>
          </a:prstGeom>
          <a:noFill/>
          <a:ln>
            <a:noFill/>
          </a:ln>
        </p:spPr>
      </p:pic>
      <p:pic>
        <p:nvPicPr>
          <p:cNvPr id="255" name="Google Shape;255;p18"/>
          <p:cNvPicPr preferRelativeResize="0"/>
          <p:nvPr/>
        </p:nvPicPr>
        <p:blipFill rotWithShape="1">
          <a:blip r:embed="rId6">
            <a:alphaModFix/>
          </a:blip>
          <a:srcRect b="0" l="0" r="0" t="0"/>
          <a:stretch/>
        </p:blipFill>
        <p:spPr>
          <a:xfrm>
            <a:off x="92526" y="4534829"/>
            <a:ext cx="1498381" cy="50602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D9C0"/>
        </a:solidFill>
      </p:bgPr>
    </p:bg>
    <p:spTree>
      <p:nvGrpSpPr>
        <p:cNvPr id="259" name="Shape 259"/>
        <p:cNvGrpSpPr/>
        <p:nvPr/>
      </p:nvGrpSpPr>
      <p:grpSpPr>
        <a:xfrm>
          <a:off x="0" y="0"/>
          <a:ext cx="0" cy="0"/>
          <a:chOff x="0" y="0"/>
          <a:chExt cx="0" cy="0"/>
        </a:xfrm>
      </p:grpSpPr>
      <p:sp>
        <p:nvSpPr>
          <p:cNvPr id="260" name="Google Shape;260;p19"/>
          <p:cNvSpPr txBox="1"/>
          <p:nvPr/>
        </p:nvSpPr>
        <p:spPr>
          <a:xfrm>
            <a:off x="148800" y="175525"/>
            <a:ext cx="1679400" cy="83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nl-BE" sz="3600" u="none" cap="none" strike="noStrike">
                <a:solidFill>
                  <a:srgbClr val="FFFFFF"/>
                </a:solidFill>
                <a:latin typeface="Nunito"/>
                <a:ea typeface="Nunito"/>
                <a:cs typeface="Nunito"/>
                <a:sym typeface="Nunito"/>
              </a:rPr>
              <a:t>Jason</a:t>
            </a:r>
            <a:endParaRPr b="1" i="0" sz="3600" u="none" cap="none" strike="noStrike">
              <a:solidFill>
                <a:srgbClr val="FFFFFF"/>
              </a:solidFill>
              <a:latin typeface="Nunito"/>
              <a:ea typeface="Nunito"/>
              <a:cs typeface="Nunito"/>
              <a:sym typeface="Nunito"/>
            </a:endParaRPr>
          </a:p>
        </p:txBody>
      </p:sp>
      <p:sp>
        <p:nvSpPr>
          <p:cNvPr id="261" name="Google Shape;261;p19"/>
          <p:cNvSpPr txBox="1"/>
          <p:nvPr/>
        </p:nvSpPr>
        <p:spPr>
          <a:xfrm>
            <a:off x="2939250" y="765717"/>
            <a:ext cx="5616000" cy="3967333"/>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b="0" i="1" lang="nl-BE" sz="1800" u="none" cap="none" strike="noStrike">
                <a:solidFill>
                  <a:srgbClr val="FFFFFF"/>
                </a:solidFill>
                <a:latin typeface="Nunito"/>
                <a:ea typeface="Nunito"/>
                <a:cs typeface="Nunito"/>
                <a:sym typeface="Nunito"/>
              </a:rPr>
              <a:t>Jason heeft nu een ‘oude’ GSM en droomt van een nieuwe smartphone. Hij krijgt de kans om een refurbished smartphone te kopen voor €160. Dat lijkt hem beter dan een nieuwe. Het werkt even goed. Bovendien kan hij zo alles al even uittesten en leert hij om er voorzichtig mee te zijn. Later kan hij nog altijd een gloednieuwe smartphone kopen.</a:t>
            </a:r>
            <a:endParaRPr b="0" i="1" sz="1800" u="none" cap="none" strike="noStrike">
              <a:solidFill>
                <a:srgbClr val="FFFFFF"/>
              </a:solidFill>
              <a:latin typeface="Nunito"/>
              <a:ea typeface="Nunito"/>
              <a:cs typeface="Nunito"/>
              <a:sym typeface="Nunito"/>
            </a:endParaRPr>
          </a:p>
          <a:p>
            <a:pPr indent="0" lvl="0" marL="0" marR="0" rtl="0" algn="just">
              <a:lnSpc>
                <a:spcPct val="100000"/>
              </a:lnSpc>
              <a:spcBef>
                <a:spcPts val="0"/>
              </a:spcBef>
              <a:spcAft>
                <a:spcPts val="0"/>
              </a:spcAft>
              <a:buClr>
                <a:srgbClr val="000000"/>
              </a:buClr>
              <a:buSzPts val="1800"/>
              <a:buFont typeface="Arial"/>
              <a:buNone/>
            </a:pPr>
            <a:r>
              <a:t/>
            </a:r>
            <a:endParaRPr b="0" i="1" sz="1800" u="none" cap="none" strike="noStrike">
              <a:solidFill>
                <a:srgbClr val="FFFFFF"/>
              </a:solidFill>
              <a:latin typeface="Nunito"/>
              <a:ea typeface="Nunito"/>
              <a:cs typeface="Nunito"/>
              <a:sym typeface="Nunito"/>
            </a:endParaRPr>
          </a:p>
          <a:p>
            <a:pPr indent="0" lvl="0" marL="0" marR="0" rtl="0" algn="just">
              <a:lnSpc>
                <a:spcPct val="100000"/>
              </a:lnSpc>
              <a:spcBef>
                <a:spcPts val="0"/>
              </a:spcBef>
              <a:spcAft>
                <a:spcPts val="0"/>
              </a:spcAft>
              <a:buClr>
                <a:srgbClr val="000000"/>
              </a:buClr>
              <a:buSzPts val="1800"/>
              <a:buFont typeface="Arial"/>
              <a:buNone/>
            </a:pPr>
            <a:r>
              <a:t/>
            </a:r>
            <a:endParaRPr b="0" i="1" sz="1800" u="none" cap="none" strike="noStrike">
              <a:solidFill>
                <a:srgbClr val="FFFFFF"/>
              </a:solidFill>
              <a:latin typeface="Nunito"/>
              <a:ea typeface="Nunito"/>
              <a:cs typeface="Nunito"/>
              <a:sym typeface="Nunito"/>
            </a:endParaRPr>
          </a:p>
        </p:txBody>
      </p:sp>
      <p:grpSp>
        <p:nvGrpSpPr>
          <p:cNvPr id="262" name="Google Shape;262;p19"/>
          <p:cNvGrpSpPr/>
          <p:nvPr/>
        </p:nvGrpSpPr>
        <p:grpSpPr>
          <a:xfrm>
            <a:off x="2840499" y="3050143"/>
            <a:ext cx="5813502" cy="1047005"/>
            <a:chOff x="2939250" y="3163280"/>
            <a:chExt cx="5813502" cy="1047005"/>
          </a:xfrm>
        </p:grpSpPr>
        <p:sp>
          <p:nvSpPr>
            <p:cNvPr id="263" name="Google Shape;263;p19"/>
            <p:cNvSpPr/>
            <p:nvPr/>
          </p:nvSpPr>
          <p:spPr>
            <a:xfrm>
              <a:off x="2939250" y="3206675"/>
              <a:ext cx="5813502" cy="1003610"/>
            </a:xfrm>
            <a:prstGeom prst="rect">
              <a:avLst/>
            </a:prstGeom>
            <a:solidFill>
              <a:srgbClr val="63D9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1" lang="nl-BE" sz="1400" u="none" cap="none" strike="noStrike">
                  <a:solidFill>
                    <a:schemeClr val="lt1"/>
                  </a:solidFill>
                  <a:latin typeface="Nunito"/>
                  <a:ea typeface="Nunito"/>
                  <a:cs typeface="Nunito"/>
                  <a:sym typeface="Nunito"/>
                </a:rPr>
                <a:t>In zijn spaarpot heeft Jason €240. </a:t>
              </a:r>
              <a:endParaRPr/>
            </a:p>
          </p:txBody>
        </p:sp>
        <p:pic>
          <p:nvPicPr>
            <p:cNvPr descr="Spaarvarken silhouet" id="264" name="Google Shape;264;p19"/>
            <p:cNvPicPr preferRelativeResize="0"/>
            <p:nvPr/>
          </p:nvPicPr>
          <p:blipFill rotWithShape="1">
            <a:blip r:embed="rId3">
              <a:alphaModFix/>
            </a:blip>
            <a:srcRect b="0" l="0" r="0" t="0"/>
            <a:stretch/>
          </p:blipFill>
          <p:spPr>
            <a:xfrm>
              <a:off x="3259873" y="3163280"/>
              <a:ext cx="914400" cy="914400"/>
            </a:xfrm>
            <a:prstGeom prst="rect">
              <a:avLst/>
            </a:prstGeom>
            <a:noFill/>
            <a:ln>
              <a:noFill/>
            </a:ln>
          </p:spPr>
        </p:pic>
      </p:grpSp>
      <p:pic>
        <p:nvPicPr>
          <p:cNvPr descr="Free Iphone Hand photo and picture" id="265" name="Google Shape;265;p19"/>
          <p:cNvPicPr preferRelativeResize="0"/>
          <p:nvPr/>
        </p:nvPicPr>
        <p:blipFill rotWithShape="1">
          <a:blip r:embed="rId4">
            <a:alphaModFix/>
          </a:blip>
          <a:srcRect b="0" l="432" r="70" t="0"/>
          <a:stretch/>
        </p:blipFill>
        <p:spPr>
          <a:xfrm>
            <a:off x="250750" y="2661912"/>
            <a:ext cx="2242886" cy="1505715"/>
          </a:xfrm>
          <a:prstGeom prst="rect">
            <a:avLst/>
          </a:prstGeom>
          <a:noFill/>
          <a:ln cap="flat" cmpd="sng" w="38100">
            <a:solidFill>
              <a:srgbClr val="70CAD0"/>
            </a:solidFill>
            <a:prstDash val="solid"/>
            <a:round/>
            <a:headEnd len="sm" w="sm" type="none"/>
            <a:tailEnd len="sm" w="sm" type="none"/>
          </a:ln>
        </p:spPr>
      </p:pic>
      <p:pic>
        <p:nvPicPr>
          <p:cNvPr descr="Free Boy Photographer photo and picture" id="266" name="Google Shape;266;p19"/>
          <p:cNvPicPr preferRelativeResize="0"/>
          <p:nvPr/>
        </p:nvPicPr>
        <p:blipFill rotWithShape="1">
          <a:blip r:embed="rId5">
            <a:alphaModFix/>
          </a:blip>
          <a:srcRect b="16247" l="0" r="0" t="6164"/>
          <a:stretch/>
        </p:blipFill>
        <p:spPr>
          <a:xfrm>
            <a:off x="250750" y="1271239"/>
            <a:ext cx="2235542" cy="1300511"/>
          </a:xfrm>
          <a:prstGeom prst="rect">
            <a:avLst/>
          </a:prstGeom>
          <a:noFill/>
          <a:ln>
            <a:noFill/>
          </a:ln>
        </p:spPr>
      </p:pic>
      <p:pic>
        <p:nvPicPr>
          <p:cNvPr id="267" name="Google Shape;267;p19"/>
          <p:cNvPicPr preferRelativeResize="0"/>
          <p:nvPr/>
        </p:nvPicPr>
        <p:blipFill rotWithShape="1">
          <a:blip r:embed="rId6">
            <a:alphaModFix/>
          </a:blip>
          <a:srcRect b="0" l="0" r="0" t="0"/>
          <a:stretch/>
        </p:blipFill>
        <p:spPr>
          <a:xfrm>
            <a:off x="6684338" y="4295983"/>
            <a:ext cx="2459675" cy="847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79" name="Shape 79"/>
        <p:cNvGrpSpPr/>
        <p:nvPr/>
      </p:nvGrpSpPr>
      <p:grpSpPr>
        <a:xfrm>
          <a:off x="0" y="0"/>
          <a:ext cx="0" cy="0"/>
          <a:chOff x="0" y="0"/>
          <a:chExt cx="0" cy="0"/>
        </a:xfrm>
      </p:grpSpPr>
      <p:sp>
        <p:nvSpPr>
          <p:cNvPr id="80" name="Google Shape;80;p2"/>
          <p:cNvSpPr txBox="1"/>
          <p:nvPr>
            <p:ph type="ctrTitle"/>
          </p:nvPr>
        </p:nvSpPr>
        <p:spPr>
          <a:xfrm>
            <a:off x="311700" y="1545450"/>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nl-BE">
                <a:solidFill>
                  <a:srgbClr val="FFFFFF"/>
                </a:solidFill>
                <a:latin typeface="Nunito"/>
                <a:ea typeface="Nunito"/>
                <a:cs typeface="Nunito"/>
                <a:sym typeface="Nunito"/>
              </a:rPr>
              <a:t>AAN DE SLAG!</a:t>
            </a:r>
            <a:endParaRPr>
              <a:solidFill>
                <a:srgbClr val="FFFFFF"/>
              </a:solidFill>
              <a:latin typeface="Nunito"/>
              <a:ea typeface="Nunito"/>
              <a:cs typeface="Nunito"/>
              <a:sym typeface="Nunito"/>
            </a:endParaRPr>
          </a:p>
          <a:p>
            <a:pPr indent="0" lvl="0" marL="0" rtl="0" algn="ctr">
              <a:lnSpc>
                <a:spcPct val="100000"/>
              </a:lnSpc>
              <a:spcBef>
                <a:spcPts val="0"/>
              </a:spcBef>
              <a:spcAft>
                <a:spcPts val="0"/>
              </a:spcAft>
              <a:buSzPts val="5200"/>
              <a:buNone/>
            </a:pPr>
            <a:br>
              <a:rPr lang="nl-BE" sz="3000">
                <a:solidFill>
                  <a:srgbClr val="FFFFFF"/>
                </a:solidFill>
                <a:latin typeface="Nunito"/>
                <a:ea typeface="Nunito"/>
                <a:cs typeface="Nunito"/>
                <a:sym typeface="Nunito"/>
              </a:rPr>
            </a:br>
            <a:r>
              <a:rPr lang="nl-BE" sz="3000">
                <a:solidFill>
                  <a:srgbClr val="FFFFFF"/>
                </a:solidFill>
                <a:latin typeface="Nunito"/>
                <a:ea typeface="Nunito"/>
                <a:cs typeface="Nunito"/>
                <a:sym typeface="Nunito"/>
              </a:rPr>
              <a:t>Wie houdt zijn budget in balans?</a:t>
            </a:r>
            <a:endParaRPr sz="3000">
              <a:solidFill>
                <a:srgbClr val="FFFFFF"/>
              </a:solidFill>
              <a:latin typeface="Nunito"/>
              <a:ea typeface="Nunito"/>
              <a:cs typeface="Nunito"/>
              <a:sym typeface="Nunito"/>
            </a:endParaRPr>
          </a:p>
        </p:txBody>
      </p:sp>
      <p:pic>
        <p:nvPicPr>
          <p:cNvPr id="81" name="Google Shape;81;p2"/>
          <p:cNvPicPr preferRelativeResize="0"/>
          <p:nvPr/>
        </p:nvPicPr>
        <p:blipFill rotWithShape="1">
          <a:blip r:embed="rId3">
            <a:alphaModFix/>
          </a:blip>
          <a:srcRect b="0" l="0" r="0" t="0"/>
          <a:stretch/>
        </p:blipFill>
        <p:spPr>
          <a:xfrm>
            <a:off x="6684325" y="4287758"/>
            <a:ext cx="2459675" cy="8475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D9C0"/>
        </a:solidFill>
      </p:bgPr>
    </p:bg>
    <p:spTree>
      <p:nvGrpSpPr>
        <p:cNvPr id="271" name="Shape 271"/>
        <p:cNvGrpSpPr/>
        <p:nvPr/>
      </p:nvGrpSpPr>
      <p:grpSpPr>
        <a:xfrm>
          <a:off x="0" y="0"/>
          <a:ext cx="0" cy="0"/>
          <a:chOff x="0" y="0"/>
          <a:chExt cx="0" cy="0"/>
        </a:xfrm>
      </p:grpSpPr>
      <p:sp>
        <p:nvSpPr>
          <p:cNvPr id="272" name="Google Shape;272;p20"/>
          <p:cNvSpPr txBox="1"/>
          <p:nvPr/>
        </p:nvSpPr>
        <p:spPr>
          <a:xfrm>
            <a:off x="678238" y="354569"/>
            <a:ext cx="2038200" cy="83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nl-BE" sz="3000" u="none" cap="none" strike="noStrike">
                <a:solidFill>
                  <a:srgbClr val="FFFFFF"/>
                </a:solidFill>
                <a:latin typeface="Nunito"/>
                <a:ea typeface="Nunito"/>
                <a:cs typeface="Nunito"/>
                <a:sym typeface="Nunito"/>
              </a:rPr>
              <a:t>Guust</a:t>
            </a:r>
            <a:endParaRPr b="1" i="0" sz="3000" u="none" cap="none" strike="noStrike">
              <a:solidFill>
                <a:srgbClr val="FFFFFF"/>
              </a:solidFill>
              <a:latin typeface="Nunito"/>
              <a:ea typeface="Nunito"/>
              <a:cs typeface="Nunito"/>
              <a:sym typeface="Nunito"/>
            </a:endParaRPr>
          </a:p>
        </p:txBody>
      </p:sp>
      <p:pic>
        <p:nvPicPr>
          <p:cNvPr id="273" name="Google Shape;273;p20"/>
          <p:cNvPicPr preferRelativeResize="0"/>
          <p:nvPr/>
        </p:nvPicPr>
        <p:blipFill rotWithShape="1">
          <a:blip r:embed="rId3">
            <a:alphaModFix/>
          </a:blip>
          <a:srcRect b="23226" l="0" r="0" t="23231"/>
          <a:stretch/>
        </p:blipFill>
        <p:spPr>
          <a:xfrm>
            <a:off x="250750" y="1006525"/>
            <a:ext cx="2242885" cy="1495253"/>
          </a:xfrm>
          <a:prstGeom prst="rect">
            <a:avLst/>
          </a:prstGeom>
          <a:noFill/>
          <a:ln>
            <a:noFill/>
          </a:ln>
        </p:spPr>
      </p:pic>
      <p:sp>
        <p:nvSpPr>
          <p:cNvPr id="274" name="Google Shape;274;p20"/>
          <p:cNvSpPr txBox="1"/>
          <p:nvPr/>
        </p:nvSpPr>
        <p:spPr>
          <a:xfrm>
            <a:off x="2939250" y="557560"/>
            <a:ext cx="5616000" cy="4175489"/>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0" i="1" lang="nl-BE" sz="1800" u="none" cap="none" strike="noStrike">
                <a:solidFill>
                  <a:srgbClr val="FFFFFF"/>
                </a:solidFill>
                <a:latin typeface="Nunito"/>
                <a:ea typeface="Nunito"/>
                <a:cs typeface="Nunito"/>
                <a:sym typeface="Nunito"/>
              </a:rPr>
              <a:t>Guust ziet vaak reclame van de Nintendo Switch spelconsole. De spelletjes zien er superleuk uit en je kan ook samen met vrienden spelen. Hij denkt erover na om de console te kopen en bekijkt het samen met zijn ouders. Omdat het binnenkort zijn verjaardag is, beslissen zijn ouders om ook een deeltje voor de Switch te betalen als cadeau. </a:t>
            </a:r>
            <a:r>
              <a:rPr b="0" i="0" lang="nl-BE" sz="1800" u="none" cap="none" strike="noStrike">
                <a:solidFill>
                  <a:srgbClr val="FFFFFF"/>
                </a:solidFill>
                <a:latin typeface="Nunito"/>
                <a:ea typeface="Nunito"/>
                <a:cs typeface="Nunito"/>
                <a:sym typeface="Nunito"/>
              </a:rPr>
              <a:t>Guust moet zelf nog €120 betalen voor zijn spelconsole. </a:t>
            </a:r>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Nunito"/>
              <a:ea typeface="Nunito"/>
              <a:cs typeface="Nunito"/>
              <a:sym typeface="Nunito"/>
            </a:endParaRPr>
          </a:p>
        </p:txBody>
      </p:sp>
      <p:grpSp>
        <p:nvGrpSpPr>
          <p:cNvPr id="275" name="Google Shape;275;p20"/>
          <p:cNvGrpSpPr/>
          <p:nvPr/>
        </p:nvGrpSpPr>
        <p:grpSpPr>
          <a:xfrm>
            <a:off x="2840499" y="3050143"/>
            <a:ext cx="5813502" cy="1047005"/>
            <a:chOff x="2939250" y="3163280"/>
            <a:chExt cx="5813502" cy="1047005"/>
          </a:xfrm>
        </p:grpSpPr>
        <p:sp>
          <p:nvSpPr>
            <p:cNvPr id="276" name="Google Shape;276;p20"/>
            <p:cNvSpPr/>
            <p:nvPr/>
          </p:nvSpPr>
          <p:spPr>
            <a:xfrm>
              <a:off x="2939250" y="3206675"/>
              <a:ext cx="5813502" cy="1003610"/>
            </a:xfrm>
            <a:prstGeom prst="rect">
              <a:avLst/>
            </a:prstGeom>
            <a:solidFill>
              <a:srgbClr val="63D9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1" lang="nl-BE" sz="1400" u="none" cap="none" strike="noStrike">
                  <a:solidFill>
                    <a:schemeClr val="lt1"/>
                  </a:solidFill>
                  <a:latin typeface="Nunito"/>
                  <a:ea typeface="Nunito"/>
                  <a:cs typeface="Nunito"/>
                  <a:sym typeface="Nunito"/>
                </a:rPr>
                <a:t>In zijn spaarpot heeft Guust €150. </a:t>
              </a:r>
              <a:endParaRPr/>
            </a:p>
          </p:txBody>
        </p:sp>
        <p:pic>
          <p:nvPicPr>
            <p:cNvPr descr="Spaarvarken silhouet" id="277" name="Google Shape;277;p20"/>
            <p:cNvPicPr preferRelativeResize="0"/>
            <p:nvPr/>
          </p:nvPicPr>
          <p:blipFill rotWithShape="1">
            <a:blip r:embed="rId4">
              <a:alphaModFix/>
            </a:blip>
            <a:srcRect b="0" l="0" r="0" t="0"/>
            <a:stretch/>
          </p:blipFill>
          <p:spPr>
            <a:xfrm>
              <a:off x="3259873" y="3163280"/>
              <a:ext cx="914400" cy="914400"/>
            </a:xfrm>
            <a:prstGeom prst="rect">
              <a:avLst/>
            </a:prstGeom>
            <a:noFill/>
            <a:ln>
              <a:noFill/>
            </a:ln>
          </p:spPr>
        </p:pic>
      </p:grpSp>
      <p:pic>
        <p:nvPicPr>
          <p:cNvPr descr="Free Nintendo Switch Nintendo photo and picture" id="278" name="Google Shape;278;p20"/>
          <p:cNvPicPr preferRelativeResize="0"/>
          <p:nvPr/>
        </p:nvPicPr>
        <p:blipFill rotWithShape="1">
          <a:blip r:embed="rId5">
            <a:alphaModFix/>
          </a:blip>
          <a:srcRect b="0" l="0" r="0" t="0"/>
          <a:stretch/>
        </p:blipFill>
        <p:spPr>
          <a:xfrm>
            <a:off x="250750" y="2683548"/>
            <a:ext cx="2231753" cy="1495253"/>
          </a:xfrm>
          <a:prstGeom prst="rect">
            <a:avLst/>
          </a:prstGeom>
          <a:noFill/>
          <a:ln cap="flat" cmpd="sng" w="38100">
            <a:solidFill>
              <a:srgbClr val="70CAD0"/>
            </a:solidFill>
            <a:prstDash val="solid"/>
            <a:round/>
            <a:headEnd len="sm" w="sm" type="none"/>
            <a:tailEnd len="sm" w="sm" type="none"/>
          </a:ln>
        </p:spPr>
      </p:pic>
      <p:pic>
        <p:nvPicPr>
          <p:cNvPr id="279" name="Google Shape;279;p20"/>
          <p:cNvPicPr preferRelativeResize="0"/>
          <p:nvPr/>
        </p:nvPicPr>
        <p:blipFill rotWithShape="1">
          <a:blip r:embed="rId6">
            <a:alphaModFix/>
          </a:blip>
          <a:srcRect b="0" l="0" r="0" t="0"/>
          <a:stretch/>
        </p:blipFill>
        <p:spPr>
          <a:xfrm>
            <a:off x="92526" y="4534829"/>
            <a:ext cx="1498381" cy="50602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D9C0"/>
        </a:solidFill>
      </p:bgPr>
    </p:bg>
    <p:spTree>
      <p:nvGrpSpPr>
        <p:cNvPr id="283" name="Shape 283"/>
        <p:cNvGrpSpPr/>
        <p:nvPr/>
      </p:nvGrpSpPr>
      <p:grpSpPr>
        <a:xfrm>
          <a:off x="0" y="0"/>
          <a:ext cx="0" cy="0"/>
          <a:chOff x="0" y="0"/>
          <a:chExt cx="0" cy="0"/>
        </a:xfrm>
      </p:grpSpPr>
      <p:sp>
        <p:nvSpPr>
          <p:cNvPr id="284" name="Google Shape;284;p21"/>
          <p:cNvSpPr txBox="1"/>
          <p:nvPr/>
        </p:nvSpPr>
        <p:spPr>
          <a:xfrm>
            <a:off x="809352" y="271750"/>
            <a:ext cx="1679400" cy="83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nl-BE" sz="3600" u="none" cap="none" strike="noStrike">
                <a:solidFill>
                  <a:srgbClr val="FFFFFF"/>
                </a:solidFill>
                <a:latin typeface="Nunito"/>
                <a:ea typeface="Nunito"/>
                <a:cs typeface="Nunito"/>
                <a:sym typeface="Nunito"/>
              </a:rPr>
              <a:t>Nia</a:t>
            </a:r>
            <a:endParaRPr b="1" i="0" sz="3600" u="none" cap="none" strike="noStrike">
              <a:solidFill>
                <a:srgbClr val="FFFFFF"/>
              </a:solidFill>
              <a:latin typeface="Nunito"/>
              <a:ea typeface="Nunito"/>
              <a:cs typeface="Nunito"/>
              <a:sym typeface="Nunito"/>
            </a:endParaRPr>
          </a:p>
        </p:txBody>
      </p:sp>
      <p:sp>
        <p:nvSpPr>
          <p:cNvPr id="285" name="Google Shape;285;p21"/>
          <p:cNvSpPr txBox="1"/>
          <p:nvPr/>
        </p:nvSpPr>
        <p:spPr>
          <a:xfrm>
            <a:off x="2939250" y="271750"/>
            <a:ext cx="5616000" cy="4461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0" i="1" lang="nl-BE" sz="1800" u="none" cap="none" strike="noStrike">
                <a:solidFill>
                  <a:srgbClr val="FFFFFF"/>
                </a:solidFill>
                <a:latin typeface="Nunito"/>
                <a:ea typeface="Nunito"/>
                <a:cs typeface="Nunito"/>
                <a:sym typeface="Nunito"/>
              </a:rPr>
              <a:t>Nia kijkt heel graag naar Netflix, maar vindt het best vervelend dat ze de computer moet delen met broer en ouders. Er ontstaat wel eens ruzie. In overleg met haar ouders beslist Nia om zelf een laptop te kopen met de spaarcenten van haar verjaardag. Zo kan ze op haar eigen laptop Netflixen, maar ook haar schooltaken maken en haar eigen muziek, foto’s en filmpjes opslaan. </a:t>
            </a:r>
            <a:r>
              <a:rPr b="0" i="0" lang="nl-BE" sz="1800" u="none" cap="none" strike="noStrike">
                <a:solidFill>
                  <a:srgbClr val="FFFFFF"/>
                </a:solidFill>
                <a:latin typeface="Nunito"/>
                <a:ea typeface="Nunito"/>
                <a:cs typeface="Nunito"/>
                <a:sym typeface="Nunito"/>
              </a:rPr>
              <a:t>Door een actie in de winkel kan Nia haar laptop kopen voor €250. </a:t>
            </a:r>
            <a:endParaRPr/>
          </a:p>
          <a:p>
            <a:pPr indent="0" lvl="0" marL="0" marR="0" rtl="0" algn="just">
              <a:lnSpc>
                <a:spcPct val="100000"/>
              </a:lnSpc>
              <a:spcBef>
                <a:spcPts val="0"/>
              </a:spcBef>
              <a:spcAft>
                <a:spcPts val="0"/>
              </a:spcAft>
              <a:buClr>
                <a:srgbClr val="000000"/>
              </a:buClr>
              <a:buSzPts val="1800"/>
              <a:buFont typeface="Arial"/>
              <a:buNone/>
            </a:pPr>
            <a:r>
              <a:t/>
            </a:r>
            <a:endParaRPr b="0" i="1" sz="1800" u="none" cap="none" strike="noStrike">
              <a:solidFill>
                <a:srgbClr val="FFFFFF"/>
              </a:solidFill>
              <a:latin typeface="Nunito"/>
              <a:ea typeface="Nunito"/>
              <a:cs typeface="Nunito"/>
              <a:sym typeface="Nunito"/>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Nunito"/>
              <a:ea typeface="Nunito"/>
              <a:cs typeface="Nunito"/>
              <a:sym typeface="Nunito"/>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Nunito"/>
              <a:ea typeface="Nunito"/>
              <a:cs typeface="Nunito"/>
              <a:sym typeface="Nunito"/>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Nunito"/>
              <a:ea typeface="Nunito"/>
              <a:cs typeface="Nunito"/>
              <a:sym typeface="Nunito"/>
            </a:endParaRPr>
          </a:p>
        </p:txBody>
      </p:sp>
      <p:grpSp>
        <p:nvGrpSpPr>
          <p:cNvPr id="286" name="Google Shape;286;p21"/>
          <p:cNvGrpSpPr/>
          <p:nvPr/>
        </p:nvGrpSpPr>
        <p:grpSpPr>
          <a:xfrm>
            <a:off x="2840499" y="3050143"/>
            <a:ext cx="5813502" cy="1047005"/>
            <a:chOff x="2939250" y="3163280"/>
            <a:chExt cx="5813502" cy="1047005"/>
          </a:xfrm>
        </p:grpSpPr>
        <p:sp>
          <p:nvSpPr>
            <p:cNvPr id="287" name="Google Shape;287;p21"/>
            <p:cNvSpPr/>
            <p:nvPr/>
          </p:nvSpPr>
          <p:spPr>
            <a:xfrm>
              <a:off x="2939250" y="3206675"/>
              <a:ext cx="5813502" cy="1003610"/>
            </a:xfrm>
            <a:prstGeom prst="rect">
              <a:avLst/>
            </a:prstGeom>
            <a:solidFill>
              <a:srgbClr val="63D9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1" lang="nl-BE" sz="1400" u="none" cap="none" strike="noStrike">
                  <a:solidFill>
                    <a:schemeClr val="lt1"/>
                  </a:solidFill>
                  <a:latin typeface="Nunito"/>
                  <a:ea typeface="Nunito"/>
                  <a:cs typeface="Nunito"/>
                  <a:sym typeface="Nunito"/>
                </a:rPr>
                <a:t>In haar spaarpot heeft Nia €240. </a:t>
              </a:r>
              <a:endParaRPr/>
            </a:p>
          </p:txBody>
        </p:sp>
        <p:pic>
          <p:nvPicPr>
            <p:cNvPr descr="Spaarvarken silhouet" id="288" name="Google Shape;288;p21"/>
            <p:cNvPicPr preferRelativeResize="0"/>
            <p:nvPr/>
          </p:nvPicPr>
          <p:blipFill rotWithShape="1">
            <a:blip r:embed="rId3">
              <a:alphaModFix/>
            </a:blip>
            <a:srcRect b="0" l="0" r="0" t="0"/>
            <a:stretch/>
          </p:blipFill>
          <p:spPr>
            <a:xfrm>
              <a:off x="3259873" y="3163280"/>
              <a:ext cx="914400" cy="914400"/>
            </a:xfrm>
            <a:prstGeom prst="rect">
              <a:avLst/>
            </a:prstGeom>
            <a:noFill/>
            <a:ln>
              <a:noFill/>
            </a:ln>
          </p:spPr>
        </p:pic>
      </p:grpSp>
      <p:pic>
        <p:nvPicPr>
          <p:cNvPr descr="Free Girl Smartphone photo and picture" id="289" name="Google Shape;289;p21"/>
          <p:cNvPicPr preferRelativeResize="0"/>
          <p:nvPr/>
        </p:nvPicPr>
        <p:blipFill rotWithShape="1">
          <a:blip r:embed="rId4">
            <a:alphaModFix/>
          </a:blip>
          <a:srcRect b="13043" l="0" r="0" t="2"/>
          <a:stretch/>
        </p:blipFill>
        <p:spPr>
          <a:xfrm>
            <a:off x="250750" y="1269808"/>
            <a:ext cx="2238002" cy="1301942"/>
          </a:xfrm>
          <a:prstGeom prst="rect">
            <a:avLst/>
          </a:prstGeom>
          <a:noFill/>
          <a:ln>
            <a:noFill/>
          </a:ln>
        </p:spPr>
      </p:pic>
      <p:pic>
        <p:nvPicPr>
          <p:cNvPr descr="Free Apple Smartphone photo and picture" id="290" name="Google Shape;290;p21"/>
          <p:cNvPicPr preferRelativeResize="0"/>
          <p:nvPr/>
        </p:nvPicPr>
        <p:blipFill rotWithShape="1">
          <a:blip r:embed="rId5">
            <a:alphaModFix/>
          </a:blip>
          <a:srcRect b="0" l="0" r="0" t="0"/>
          <a:stretch/>
        </p:blipFill>
        <p:spPr>
          <a:xfrm>
            <a:off x="250750" y="2670637"/>
            <a:ext cx="2238002" cy="1487664"/>
          </a:xfrm>
          <a:prstGeom prst="rect">
            <a:avLst/>
          </a:prstGeom>
          <a:noFill/>
          <a:ln cap="flat" cmpd="sng" w="38100">
            <a:solidFill>
              <a:srgbClr val="70CAD0"/>
            </a:solidFill>
            <a:prstDash val="solid"/>
            <a:round/>
            <a:headEnd len="sm" w="sm" type="none"/>
            <a:tailEnd len="sm" w="sm" type="none"/>
          </a:ln>
        </p:spPr>
      </p:pic>
      <p:pic>
        <p:nvPicPr>
          <p:cNvPr id="291" name="Google Shape;291;p21"/>
          <p:cNvPicPr preferRelativeResize="0"/>
          <p:nvPr/>
        </p:nvPicPr>
        <p:blipFill rotWithShape="1">
          <a:blip r:embed="rId6">
            <a:alphaModFix/>
          </a:blip>
          <a:srcRect b="0" l="0" r="0" t="0"/>
          <a:stretch/>
        </p:blipFill>
        <p:spPr>
          <a:xfrm>
            <a:off x="92526" y="4534829"/>
            <a:ext cx="1498381" cy="50602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D9C0"/>
        </a:solidFill>
      </p:bgPr>
    </p:bg>
    <p:spTree>
      <p:nvGrpSpPr>
        <p:cNvPr id="295" name="Shape 295"/>
        <p:cNvGrpSpPr/>
        <p:nvPr/>
      </p:nvGrpSpPr>
      <p:grpSpPr>
        <a:xfrm>
          <a:off x="0" y="0"/>
          <a:ext cx="0" cy="0"/>
          <a:chOff x="0" y="0"/>
          <a:chExt cx="0" cy="0"/>
        </a:xfrm>
      </p:grpSpPr>
      <p:sp>
        <p:nvSpPr>
          <p:cNvPr id="296" name="Google Shape;296;p22"/>
          <p:cNvSpPr txBox="1"/>
          <p:nvPr/>
        </p:nvSpPr>
        <p:spPr>
          <a:xfrm>
            <a:off x="310899" y="349994"/>
            <a:ext cx="2430849" cy="83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nl-BE" sz="3600" u="none" cap="none" strike="noStrike">
                <a:solidFill>
                  <a:srgbClr val="FFFFFF"/>
                </a:solidFill>
                <a:latin typeface="Nunito"/>
                <a:ea typeface="Nunito"/>
                <a:cs typeface="Nunito"/>
                <a:sym typeface="Nunito"/>
              </a:rPr>
              <a:t>Bedirhan</a:t>
            </a:r>
            <a:endParaRPr b="1" i="0" sz="3600" u="none" cap="none" strike="noStrike">
              <a:solidFill>
                <a:srgbClr val="FFFFFF"/>
              </a:solidFill>
              <a:latin typeface="Nunito"/>
              <a:ea typeface="Nunito"/>
              <a:cs typeface="Nunito"/>
              <a:sym typeface="Nunito"/>
            </a:endParaRPr>
          </a:p>
        </p:txBody>
      </p:sp>
      <p:sp>
        <p:nvSpPr>
          <p:cNvPr id="297" name="Google Shape;297;p22"/>
          <p:cNvSpPr txBox="1"/>
          <p:nvPr/>
        </p:nvSpPr>
        <p:spPr>
          <a:xfrm>
            <a:off x="2939250" y="743415"/>
            <a:ext cx="5616000" cy="3989635"/>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0" i="1" lang="nl-BE" sz="1800" u="none" cap="none" strike="noStrike">
                <a:solidFill>
                  <a:srgbClr val="FFFFFF"/>
                </a:solidFill>
                <a:latin typeface="Nunito"/>
                <a:ea typeface="Nunito"/>
                <a:cs typeface="Nunito"/>
                <a:sym typeface="Nunito"/>
              </a:rPr>
              <a:t>Bedirhan woont een eindje van school en gaat niet graag met de bus of tram. Hij is ook geen fan van de fiets en zijn ouders willen hem niet elke dag naar school brengen. Bedirhan ziet zijn vrienden rondrijden op de step en wil ook zo’n exemplaar. Van zijn ouders mag hij een step kopen, op voorwaarde dat hij die zelf betaalt en voorzichtig rijdt. Hij betaalt €200.</a:t>
            </a:r>
            <a:endParaRPr b="0" i="0" sz="1800" u="none" cap="none" strike="noStrike">
              <a:solidFill>
                <a:srgbClr val="FFFFFF"/>
              </a:solidFill>
              <a:latin typeface="Nunito"/>
              <a:ea typeface="Nunito"/>
              <a:cs typeface="Nunito"/>
              <a:sym typeface="Nunito"/>
            </a:endParaRPr>
          </a:p>
        </p:txBody>
      </p:sp>
      <p:grpSp>
        <p:nvGrpSpPr>
          <p:cNvPr id="298" name="Google Shape;298;p22"/>
          <p:cNvGrpSpPr/>
          <p:nvPr/>
        </p:nvGrpSpPr>
        <p:grpSpPr>
          <a:xfrm>
            <a:off x="2840499" y="3050143"/>
            <a:ext cx="5813502" cy="1047005"/>
            <a:chOff x="2939250" y="3163280"/>
            <a:chExt cx="5813502" cy="1047005"/>
          </a:xfrm>
        </p:grpSpPr>
        <p:sp>
          <p:nvSpPr>
            <p:cNvPr id="299" name="Google Shape;299;p22"/>
            <p:cNvSpPr/>
            <p:nvPr/>
          </p:nvSpPr>
          <p:spPr>
            <a:xfrm>
              <a:off x="2939250" y="3206675"/>
              <a:ext cx="5813502" cy="1003610"/>
            </a:xfrm>
            <a:prstGeom prst="rect">
              <a:avLst/>
            </a:prstGeom>
            <a:solidFill>
              <a:srgbClr val="63D9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1" lang="nl-BE" sz="1400" u="none" cap="none" strike="noStrike">
                  <a:solidFill>
                    <a:schemeClr val="lt1"/>
                  </a:solidFill>
                  <a:latin typeface="Nunito"/>
                  <a:ea typeface="Nunito"/>
                  <a:cs typeface="Nunito"/>
                  <a:sym typeface="Nunito"/>
                </a:rPr>
                <a:t>In zijn spaarpot heeft Bedirhan €300. </a:t>
              </a:r>
              <a:endParaRPr/>
            </a:p>
          </p:txBody>
        </p:sp>
        <p:pic>
          <p:nvPicPr>
            <p:cNvPr descr="Spaarvarken silhouet" id="300" name="Google Shape;300;p22"/>
            <p:cNvPicPr preferRelativeResize="0"/>
            <p:nvPr/>
          </p:nvPicPr>
          <p:blipFill rotWithShape="1">
            <a:blip r:embed="rId3">
              <a:alphaModFix/>
            </a:blip>
            <a:srcRect b="0" l="0" r="0" t="0"/>
            <a:stretch/>
          </p:blipFill>
          <p:spPr>
            <a:xfrm>
              <a:off x="3259873" y="3163280"/>
              <a:ext cx="914400" cy="914400"/>
            </a:xfrm>
            <a:prstGeom prst="rect">
              <a:avLst/>
            </a:prstGeom>
            <a:noFill/>
            <a:ln>
              <a:noFill/>
            </a:ln>
          </p:spPr>
        </p:pic>
      </p:grpSp>
      <p:pic>
        <p:nvPicPr>
          <p:cNvPr descr="Free Man Smile photo and picture" id="301" name="Google Shape;301;p22"/>
          <p:cNvPicPr preferRelativeResize="0"/>
          <p:nvPr/>
        </p:nvPicPr>
        <p:blipFill rotWithShape="1">
          <a:blip r:embed="rId4">
            <a:alphaModFix/>
          </a:blip>
          <a:srcRect b="42868" l="0" r="0" t="21133"/>
          <a:stretch/>
        </p:blipFill>
        <p:spPr>
          <a:xfrm>
            <a:off x="250749" y="1180994"/>
            <a:ext cx="2242877" cy="1287543"/>
          </a:xfrm>
          <a:prstGeom prst="rect">
            <a:avLst/>
          </a:prstGeom>
          <a:noFill/>
          <a:ln>
            <a:noFill/>
          </a:ln>
        </p:spPr>
      </p:pic>
      <p:pic>
        <p:nvPicPr>
          <p:cNvPr descr="Free E-Scooter Electric Scooter photo and picture" id="302" name="Google Shape;302;p22"/>
          <p:cNvPicPr preferRelativeResize="0"/>
          <p:nvPr/>
        </p:nvPicPr>
        <p:blipFill rotWithShape="1">
          <a:blip r:embed="rId5">
            <a:alphaModFix/>
          </a:blip>
          <a:srcRect b="24244" l="29858" r="37120" t="39188"/>
          <a:stretch/>
        </p:blipFill>
        <p:spPr>
          <a:xfrm>
            <a:off x="250748" y="2669619"/>
            <a:ext cx="2242877" cy="1655907"/>
          </a:xfrm>
          <a:prstGeom prst="rect">
            <a:avLst/>
          </a:prstGeom>
          <a:noFill/>
          <a:ln cap="flat" cmpd="sng" w="38100">
            <a:solidFill>
              <a:srgbClr val="70CAD0"/>
            </a:solidFill>
            <a:prstDash val="solid"/>
            <a:round/>
            <a:headEnd len="sm" w="sm" type="none"/>
            <a:tailEnd len="sm" w="sm" type="none"/>
          </a:ln>
        </p:spPr>
      </p:pic>
      <p:pic>
        <p:nvPicPr>
          <p:cNvPr id="303" name="Google Shape;303;p22"/>
          <p:cNvPicPr preferRelativeResize="0"/>
          <p:nvPr/>
        </p:nvPicPr>
        <p:blipFill rotWithShape="1">
          <a:blip r:embed="rId6">
            <a:alphaModFix/>
          </a:blip>
          <a:srcRect b="0" l="0" r="0" t="0"/>
          <a:stretch/>
        </p:blipFill>
        <p:spPr>
          <a:xfrm>
            <a:off x="92526" y="4534829"/>
            <a:ext cx="1498381" cy="50602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307" name="Shape 307"/>
        <p:cNvGrpSpPr/>
        <p:nvPr/>
      </p:nvGrpSpPr>
      <p:grpSpPr>
        <a:xfrm>
          <a:off x="0" y="0"/>
          <a:ext cx="0" cy="0"/>
          <a:chOff x="0" y="0"/>
          <a:chExt cx="0" cy="0"/>
        </a:xfrm>
      </p:grpSpPr>
      <p:sp>
        <p:nvSpPr>
          <p:cNvPr id="308" name="Google Shape;308;p2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nl-BE">
                <a:solidFill>
                  <a:srgbClr val="FFFFFF"/>
                </a:solidFill>
                <a:latin typeface="Nunito"/>
                <a:ea typeface="Nunito"/>
                <a:cs typeface="Nunito"/>
                <a:sym typeface="Nunito"/>
              </a:rPr>
              <a:t>PIMP JE KAMER!</a:t>
            </a:r>
            <a:endParaRPr>
              <a:solidFill>
                <a:srgbClr val="FFFFFF"/>
              </a:solidFill>
              <a:latin typeface="Nunito"/>
              <a:ea typeface="Nunito"/>
              <a:cs typeface="Nunito"/>
              <a:sym typeface="Nunito"/>
            </a:endParaRPr>
          </a:p>
        </p:txBody>
      </p:sp>
      <p:pic>
        <p:nvPicPr>
          <p:cNvPr id="309" name="Google Shape;309;p23"/>
          <p:cNvPicPr preferRelativeResize="0"/>
          <p:nvPr/>
        </p:nvPicPr>
        <p:blipFill rotWithShape="1">
          <a:blip r:embed="rId3">
            <a:alphaModFix/>
          </a:blip>
          <a:srcRect b="0" l="0" r="0" t="0"/>
          <a:stretch/>
        </p:blipFill>
        <p:spPr>
          <a:xfrm>
            <a:off x="6684338" y="4295983"/>
            <a:ext cx="2459675" cy="847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24"/>
          <p:cNvPicPr preferRelativeResize="0"/>
          <p:nvPr/>
        </p:nvPicPr>
        <p:blipFill rotWithShape="1">
          <a:blip r:embed="rId3">
            <a:alphaModFix/>
          </a:blip>
          <a:srcRect b="0" l="22301" r="6940" t="0"/>
          <a:stretch/>
        </p:blipFill>
        <p:spPr>
          <a:xfrm>
            <a:off x="5444850" y="111731"/>
            <a:ext cx="1797045" cy="1702201"/>
          </a:xfrm>
          <a:prstGeom prst="rect">
            <a:avLst/>
          </a:prstGeom>
          <a:noFill/>
          <a:ln cap="flat" cmpd="sng" w="38100">
            <a:solidFill>
              <a:srgbClr val="9E8CFF"/>
            </a:solidFill>
            <a:prstDash val="solid"/>
            <a:round/>
            <a:headEnd len="sm" w="sm" type="none"/>
            <a:tailEnd len="sm" w="sm" type="none"/>
          </a:ln>
        </p:spPr>
      </p:pic>
      <p:pic>
        <p:nvPicPr>
          <p:cNvPr descr="Free Tv Remote photo and picture" id="315" name="Google Shape;315;p24"/>
          <p:cNvPicPr preferRelativeResize="0"/>
          <p:nvPr/>
        </p:nvPicPr>
        <p:blipFill rotWithShape="1">
          <a:blip r:embed="rId4">
            <a:alphaModFix/>
          </a:blip>
          <a:srcRect b="0" l="17267" r="14844" t="0"/>
          <a:stretch/>
        </p:blipFill>
        <p:spPr>
          <a:xfrm>
            <a:off x="181344" y="1997856"/>
            <a:ext cx="1795798" cy="1712914"/>
          </a:xfrm>
          <a:prstGeom prst="rect">
            <a:avLst/>
          </a:prstGeom>
          <a:noFill/>
          <a:ln cap="flat" cmpd="sng" w="38100">
            <a:solidFill>
              <a:srgbClr val="9E8CFF"/>
            </a:solidFill>
            <a:prstDash val="solid"/>
            <a:round/>
            <a:headEnd len="sm" w="sm" type="none"/>
            <a:tailEnd len="sm" w="sm" type="none"/>
          </a:ln>
        </p:spPr>
      </p:pic>
      <p:pic>
        <p:nvPicPr>
          <p:cNvPr descr="Free Boxing Boxing Gloves photo and picture" id="316" name="Google Shape;316;p24"/>
          <p:cNvPicPr preferRelativeResize="0"/>
          <p:nvPr/>
        </p:nvPicPr>
        <p:blipFill rotWithShape="1">
          <a:blip r:embed="rId5">
            <a:alphaModFix/>
          </a:blip>
          <a:srcRect b="0" l="0" r="18857" t="0"/>
          <a:stretch/>
        </p:blipFill>
        <p:spPr>
          <a:xfrm>
            <a:off x="3576677" y="405790"/>
            <a:ext cx="1723068" cy="1643541"/>
          </a:xfrm>
          <a:prstGeom prst="rect">
            <a:avLst/>
          </a:prstGeom>
          <a:noFill/>
          <a:ln cap="flat" cmpd="sng" w="38100">
            <a:solidFill>
              <a:srgbClr val="9E8CFF"/>
            </a:solidFill>
            <a:prstDash val="solid"/>
            <a:round/>
            <a:headEnd len="sm" w="sm" type="none"/>
            <a:tailEnd len="sm" w="sm" type="none"/>
          </a:ln>
        </p:spPr>
      </p:pic>
      <p:pic>
        <p:nvPicPr>
          <p:cNvPr descr="Free Wall Pictures photo and picture" id="317" name="Google Shape;317;p24"/>
          <p:cNvPicPr preferRelativeResize="0"/>
          <p:nvPr/>
        </p:nvPicPr>
        <p:blipFill rotWithShape="1">
          <a:blip r:embed="rId6">
            <a:alphaModFix/>
          </a:blip>
          <a:srcRect b="0" l="12891" r="9374" t="0"/>
          <a:stretch/>
        </p:blipFill>
        <p:spPr>
          <a:xfrm>
            <a:off x="4710313" y="3236572"/>
            <a:ext cx="1858371" cy="1795197"/>
          </a:xfrm>
          <a:prstGeom prst="rect">
            <a:avLst/>
          </a:prstGeom>
          <a:noFill/>
          <a:ln cap="flat" cmpd="sng" w="38100">
            <a:solidFill>
              <a:srgbClr val="9E8CFF"/>
            </a:solidFill>
            <a:prstDash val="solid"/>
            <a:round/>
            <a:headEnd len="sm" w="sm" type="none"/>
            <a:tailEnd len="sm" w="sm" type="none"/>
          </a:ln>
        </p:spPr>
      </p:pic>
      <p:pic>
        <p:nvPicPr>
          <p:cNvPr descr="Free Gaming Desk Setup photo and picture" id="318" name="Google Shape;318;p24"/>
          <p:cNvPicPr preferRelativeResize="0"/>
          <p:nvPr/>
        </p:nvPicPr>
        <p:blipFill rotWithShape="1">
          <a:blip r:embed="rId7">
            <a:alphaModFix/>
          </a:blip>
          <a:srcRect b="12401" l="0" r="3516" t="19042"/>
          <a:stretch/>
        </p:blipFill>
        <p:spPr>
          <a:xfrm>
            <a:off x="1862445" y="229673"/>
            <a:ext cx="1548017" cy="1466316"/>
          </a:xfrm>
          <a:prstGeom prst="rect">
            <a:avLst/>
          </a:prstGeom>
          <a:noFill/>
          <a:ln cap="flat" cmpd="sng" w="38100">
            <a:solidFill>
              <a:srgbClr val="9E8CFF"/>
            </a:solidFill>
            <a:prstDash val="solid"/>
            <a:round/>
            <a:headEnd len="sm" w="sm" type="none"/>
            <a:tailEnd len="sm" w="sm" type="none"/>
          </a:ln>
        </p:spPr>
      </p:pic>
      <p:pic>
        <p:nvPicPr>
          <p:cNvPr descr="Free Window Cabin photo and picture" id="319" name="Google Shape;319;p24"/>
          <p:cNvPicPr preferRelativeResize="0"/>
          <p:nvPr/>
        </p:nvPicPr>
        <p:blipFill rotWithShape="1">
          <a:blip r:embed="rId8">
            <a:alphaModFix/>
          </a:blip>
          <a:srcRect b="1" l="0" r="0" t="35561"/>
          <a:stretch/>
        </p:blipFill>
        <p:spPr>
          <a:xfrm>
            <a:off x="7387000" y="916358"/>
            <a:ext cx="1605107" cy="1561601"/>
          </a:xfrm>
          <a:prstGeom prst="rect">
            <a:avLst/>
          </a:prstGeom>
          <a:noFill/>
          <a:ln cap="flat" cmpd="sng" w="38100">
            <a:solidFill>
              <a:srgbClr val="9E8CFF"/>
            </a:solidFill>
            <a:prstDash val="solid"/>
            <a:round/>
            <a:headEnd len="sm" w="sm" type="none"/>
            <a:tailEnd len="sm" w="sm" type="none"/>
          </a:ln>
        </p:spPr>
      </p:pic>
      <p:pic>
        <p:nvPicPr>
          <p:cNvPr descr="Free photos of Lights" id="320" name="Google Shape;320;p24"/>
          <p:cNvPicPr preferRelativeResize="0"/>
          <p:nvPr/>
        </p:nvPicPr>
        <p:blipFill rotWithShape="1">
          <a:blip r:embed="rId9">
            <a:alphaModFix/>
          </a:blip>
          <a:srcRect b="0" l="0" r="27733" t="0"/>
          <a:stretch/>
        </p:blipFill>
        <p:spPr>
          <a:xfrm>
            <a:off x="151892" y="129890"/>
            <a:ext cx="1564413" cy="1453583"/>
          </a:xfrm>
          <a:prstGeom prst="rect">
            <a:avLst/>
          </a:prstGeom>
          <a:noFill/>
          <a:ln cap="flat" cmpd="sng" w="38100">
            <a:solidFill>
              <a:srgbClr val="9E8CFF"/>
            </a:solidFill>
            <a:prstDash val="solid"/>
            <a:round/>
            <a:headEnd len="sm" w="sm" type="none"/>
            <a:tailEnd len="sm" w="sm" type="none"/>
          </a:ln>
        </p:spPr>
      </p:pic>
      <p:pic>
        <p:nvPicPr>
          <p:cNvPr descr="Free Room Flower photo and picture" id="321" name="Google Shape;321;p24"/>
          <p:cNvPicPr preferRelativeResize="0"/>
          <p:nvPr/>
        </p:nvPicPr>
        <p:blipFill rotWithShape="1">
          <a:blip r:embed="rId10">
            <a:alphaModFix/>
          </a:blip>
          <a:srcRect b="0" l="861" r="34916" t="0"/>
          <a:stretch/>
        </p:blipFill>
        <p:spPr>
          <a:xfrm>
            <a:off x="6796661" y="2703708"/>
            <a:ext cx="2195446" cy="2234886"/>
          </a:xfrm>
          <a:prstGeom prst="rect">
            <a:avLst/>
          </a:prstGeom>
          <a:noFill/>
          <a:ln cap="flat" cmpd="sng" w="38100">
            <a:solidFill>
              <a:srgbClr val="9E8CFF"/>
            </a:solidFill>
            <a:prstDash val="solid"/>
            <a:round/>
            <a:headEnd len="sm" w="sm" type="none"/>
            <a:tailEnd len="sm" w="sm" type="none"/>
          </a:ln>
        </p:spPr>
      </p:pic>
      <p:pic>
        <p:nvPicPr>
          <p:cNvPr descr="Free Record Vintage photo and picture" id="322" name="Google Shape;322;p24"/>
          <p:cNvPicPr preferRelativeResize="0"/>
          <p:nvPr/>
        </p:nvPicPr>
        <p:blipFill rotWithShape="1">
          <a:blip r:embed="rId11">
            <a:alphaModFix/>
          </a:blip>
          <a:srcRect b="0" l="0" r="29822" t="0"/>
          <a:stretch/>
        </p:blipFill>
        <p:spPr>
          <a:xfrm>
            <a:off x="2162312" y="3006234"/>
            <a:ext cx="2047583" cy="1953079"/>
          </a:xfrm>
          <a:prstGeom prst="rect">
            <a:avLst/>
          </a:prstGeom>
          <a:noFill/>
          <a:ln cap="flat" cmpd="sng" w="38100">
            <a:solidFill>
              <a:srgbClr val="9E8CFF"/>
            </a:solidFill>
            <a:prstDash val="solid"/>
            <a:round/>
            <a:headEnd len="sm" w="sm" type="none"/>
            <a:tailEnd len="sm" w="sm" type="none"/>
          </a:ln>
        </p:spPr>
      </p:pic>
      <p:sp>
        <p:nvSpPr>
          <p:cNvPr id="323" name="Google Shape;323;p24"/>
          <p:cNvSpPr/>
          <p:nvPr/>
        </p:nvSpPr>
        <p:spPr>
          <a:xfrm>
            <a:off x="4324582" y="2205317"/>
            <a:ext cx="2329791" cy="828429"/>
          </a:xfrm>
          <a:prstGeom prst="rect">
            <a:avLst/>
          </a:prstGeom>
          <a:solidFill>
            <a:srgbClr val="9E8C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24" name="Google Shape;324;p24"/>
          <p:cNvPicPr preferRelativeResize="0"/>
          <p:nvPr/>
        </p:nvPicPr>
        <p:blipFill rotWithShape="1">
          <a:blip r:embed="rId12">
            <a:alphaModFix/>
          </a:blip>
          <a:srcRect b="0" l="0" r="0" t="0"/>
          <a:stretch/>
        </p:blipFill>
        <p:spPr>
          <a:xfrm>
            <a:off x="4273438" y="2219196"/>
            <a:ext cx="2459675" cy="847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328" name="Shape 328"/>
        <p:cNvGrpSpPr/>
        <p:nvPr/>
      </p:nvGrpSpPr>
      <p:grpSpPr>
        <a:xfrm>
          <a:off x="0" y="0"/>
          <a:ext cx="0" cy="0"/>
          <a:chOff x="0" y="0"/>
          <a:chExt cx="0" cy="0"/>
        </a:xfrm>
      </p:grpSpPr>
      <p:sp>
        <p:nvSpPr>
          <p:cNvPr id="329" name="Google Shape;329;p25"/>
          <p:cNvSpPr txBox="1"/>
          <p:nvPr/>
        </p:nvSpPr>
        <p:spPr>
          <a:xfrm>
            <a:off x="138550" y="472750"/>
            <a:ext cx="2622000" cy="125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HIPPE ZETEL</a:t>
            </a:r>
            <a:endParaRPr b="0" i="0" sz="2800" u="none" cap="none" strike="noStrike">
              <a:solidFill>
                <a:srgbClr val="FFFFFF"/>
              </a:solidFill>
              <a:latin typeface="Nunito"/>
              <a:ea typeface="Nunito"/>
              <a:cs typeface="Nunito"/>
              <a:sym typeface="Nunito"/>
            </a:endParaRPr>
          </a:p>
        </p:txBody>
      </p:sp>
      <p:sp>
        <p:nvSpPr>
          <p:cNvPr id="330" name="Google Shape;330;p25"/>
          <p:cNvSpPr txBox="1"/>
          <p:nvPr/>
        </p:nvSpPr>
        <p:spPr>
          <a:xfrm>
            <a:off x="399099" y="1645275"/>
            <a:ext cx="1721013" cy="87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nl-BE" sz="4800" u="none" cap="none" strike="noStrike">
                <a:solidFill>
                  <a:srgbClr val="FFFFFF"/>
                </a:solidFill>
                <a:latin typeface="Nunito"/>
                <a:ea typeface="Nunito"/>
                <a:cs typeface="Nunito"/>
                <a:sym typeface="Nunito"/>
              </a:rPr>
              <a:t>€100</a:t>
            </a:r>
            <a:endParaRPr b="0" i="0" sz="4800" u="none" cap="none" strike="noStrike">
              <a:solidFill>
                <a:srgbClr val="FFFFFF"/>
              </a:solidFill>
              <a:latin typeface="Nunito"/>
              <a:ea typeface="Nunito"/>
              <a:cs typeface="Nunito"/>
              <a:sym typeface="Nunito"/>
            </a:endParaRPr>
          </a:p>
        </p:txBody>
      </p:sp>
      <p:pic>
        <p:nvPicPr>
          <p:cNvPr id="331" name="Google Shape;331;p25"/>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id="332" name="Google Shape;332;p25"/>
          <p:cNvPicPr preferRelativeResize="0"/>
          <p:nvPr/>
        </p:nvPicPr>
        <p:blipFill rotWithShape="1">
          <a:blip r:embed="rId4">
            <a:alphaModFix/>
          </a:blip>
          <a:srcRect b="0" l="22301" r="6938" t="0"/>
          <a:stretch/>
        </p:blipFill>
        <p:spPr>
          <a:xfrm>
            <a:off x="4080221" y="374326"/>
            <a:ext cx="4664679" cy="439484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336" name="Shape 336"/>
        <p:cNvGrpSpPr/>
        <p:nvPr/>
      </p:nvGrpSpPr>
      <p:grpSpPr>
        <a:xfrm>
          <a:off x="0" y="0"/>
          <a:ext cx="0" cy="0"/>
          <a:chOff x="0" y="0"/>
          <a:chExt cx="0" cy="0"/>
        </a:xfrm>
      </p:grpSpPr>
      <p:sp>
        <p:nvSpPr>
          <p:cNvPr id="337" name="Google Shape;337;p26"/>
          <p:cNvSpPr txBox="1"/>
          <p:nvPr/>
        </p:nvSpPr>
        <p:spPr>
          <a:xfrm>
            <a:off x="276975" y="472750"/>
            <a:ext cx="2622000" cy="125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TELEVISIE</a:t>
            </a:r>
            <a:endParaRPr b="0" i="0" sz="2800" u="none" cap="none" strike="noStrike">
              <a:solidFill>
                <a:srgbClr val="FFFFFF"/>
              </a:solidFill>
              <a:latin typeface="Nunito"/>
              <a:ea typeface="Nunito"/>
              <a:cs typeface="Nunito"/>
              <a:sym typeface="Nunito"/>
            </a:endParaRPr>
          </a:p>
        </p:txBody>
      </p:sp>
      <p:sp>
        <p:nvSpPr>
          <p:cNvPr id="338" name="Google Shape;338;p26"/>
          <p:cNvSpPr txBox="1"/>
          <p:nvPr/>
        </p:nvSpPr>
        <p:spPr>
          <a:xfrm>
            <a:off x="399100" y="1645275"/>
            <a:ext cx="1693500" cy="87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nl-BE" sz="4800" u="none" cap="none" strike="noStrike">
                <a:solidFill>
                  <a:srgbClr val="FFFFFF"/>
                </a:solidFill>
                <a:latin typeface="Nunito"/>
                <a:ea typeface="Nunito"/>
                <a:cs typeface="Nunito"/>
                <a:sym typeface="Nunito"/>
              </a:rPr>
              <a:t>€120</a:t>
            </a:r>
            <a:endParaRPr b="0" i="0" sz="4800" u="none" cap="none" strike="noStrike">
              <a:solidFill>
                <a:srgbClr val="FFFFFF"/>
              </a:solidFill>
              <a:latin typeface="Nunito"/>
              <a:ea typeface="Nunito"/>
              <a:cs typeface="Nunito"/>
              <a:sym typeface="Nunito"/>
            </a:endParaRPr>
          </a:p>
        </p:txBody>
      </p:sp>
      <p:pic>
        <p:nvPicPr>
          <p:cNvPr id="339" name="Google Shape;339;p26"/>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Tv Remote photo and picture" id="340" name="Google Shape;340;p26"/>
          <p:cNvPicPr preferRelativeResize="0"/>
          <p:nvPr/>
        </p:nvPicPr>
        <p:blipFill rotWithShape="1">
          <a:blip r:embed="rId4">
            <a:alphaModFix/>
          </a:blip>
          <a:srcRect b="0" l="17269" r="14844" t="0"/>
          <a:stretch/>
        </p:blipFill>
        <p:spPr>
          <a:xfrm>
            <a:off x="4250773" y="472750"/>
            <a:ext cx="4494128" cy="426993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344" name="Shape 344"/>
        <p:cNvGrpSpPr/>
        <p:nvPr/>
      </p:nvGrpSpPr>
      <p:grpSpPr>
        <a:xfrm>
          <a:off x="0" y="0"/>
          <a:ext cx="0" cy="0"/>
          <a:chOff x="0" y="0"/>
          <a:chExt cx="0" cy="0"/>
        </a:xfrm>
      </p:grpSpPr>
      <p:sp>
        <p:nvSpPr>
          <p:cNvPr id="345" name="Google Shape;345;p27"/>
          <p:cNvSpPr txBox="1"/>
          <p:nvPr/>
        </p:nvSpPr>
        <p:spPr>
          <a:xfrm>
            <a:off x="154849" y="472750"/>
            <a:ext cx="2699187" cy="125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BOKSBAL</a:t>
            </a:r>
            <a:endParaRPr b="0" i="0" sz="2800" u="none" cap="none" strike="noStrike">
              <a:solidFill>
                <a:srgbClr val="FFFFFF"/>
              </a:solidFill>
              <a:latin typeface="Nunito"/>
              <a:ea typeface="Nunito"/>
              <a:cs typeface="Nunito"/>
              <a:sym typeface="Nunito"/>
            </a:endParaRPr>
          </a:p>
        </p:txBody>
      </p:sp>
      <p:sp>
        <p:nvSpPr>
          <p:cNvPr id="346" name="Google Shape;346;p27"/>
          <p:cNvSpPr txBox="1"/>
          <p:nvPr/>
        </p:nvSpPr>
        <p:spPr>
          <a:xfrm>
            <a:off x="399100" y="1645275"/>
            <a:ext cx="1693500" cy="87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nl-BE" sz="4800" u="none" cap="none" strike="noStrike">
                <a:solidFill>
                  <a:srgbClr val="FFFFFF"/>
                </a:solidFill>
                <a:latin typeface="Nunito"/>
                <a:ea typeface="Nunito"/>
                <a:cs typeface="Nunito"/>
                <a:sym typeface="Nunito"/>
              </a:rPr>
              <a:t>€45</a:t>
            </a:r>
            <a:endParaRPr b="0" i="0" sz="4800" u="none" cap="none" strike="noStrike">
              <a:solidFill>
                <a:srgbClr val="FFFFFF"/>
              </a:solidFill>
              <a:latin typeface="Nunito"/>
              <a:ea typeface="Nunito"/>
              <a:cs typeface="Nunito"/>
              <a:sym typeface="Nunito"/>
            </a:endParaRPr>
          </a:p>
        </p:txBody>
      </p:sp>
      <p:pic>
        <p:nvPicPr>
          <p:cNvPr id="347" name="Google Shape;347;p27"/>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Boxing Boxing Gloves photo and picture" id="348" name="Google Shape;348;p27"/>
          <p:cNvPicPr preferRelativeResize="0"/>
          <p:nvPr/>
        </p:nvPicPr>
        <p:blipFill rotWithShape="1">
          <a:blip r:embed="rId4">
            <a:alphaModFix/>
          </a:blip>
          <a:srcRect b="0" l="0" r="18859" t="0"/>
          <a:stretch/>
        </p:blipFill>
        <p:spPr>
          <a:xfrm>
            <a:off x="4323693" y="472750"/>
            <a:ext cx="4421208" cy="420897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352" name="Shape 352"/>
        <p:cNvGrpSpPr/>
        <p:nvPr/>
      </p:nvGrpSpPr>
      <p:grpSpPr>
        <a:xfrm>
          <a:off x="0" y="0"/>
          <a:ext cx="0" cy="0"/>
          <a:chOff x="0" y="0"/>
          <a:chExt cx="0" cy="0"/>
        </a:xfrm>
      </p:grpSpPr>
      <p:sp>
        <p:nvSpPr>
          <p:cNvPr id="353" name="Google Shape;353;p28"/>
          <p:cNvSpPr txBox="1"/>
          <p:nvPr/>
        </p:nvSpPr>
        <p:spPr>
          <a:xfrm>
            <a:off x="154850" y="472750"/>
            <a:ext cx="2622000" cy="125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TOFFE VERLICHTING</a:t>
            </a:r>
            <a:endParaRPr b="0" i="0" sz="2800" u="none" cap="none" strike="noStrike">
              <a:solidFill>
                <a:srgbClr val="FFFFFF"/>
              </a:solidFill>
              <a:latin typeface="Nunito"/>
              <a:ea typeface="Nunito"/>
              <a:cs typeface="Nunito"/>
              <a:sym typeface="Nunito"/>
            </a:endParaRPr>
          </a:p>
        </p:txBody>
      </p:sp>
      <p:sp>
        <p:nvSpPr>
          <p:cNvPr id="354" name="Google Shape;354;p28"/>
          <p:cNvSpPr txBox="1"/>
          <p:nvPr/>
        </p:nvSpPr>
        <p:spPr>
          <a:xfrm>
            <a:off x="399100" y="1645275"/>
            <a:ext cx="1693500" cy="87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nl-BE" sz="4800" u="none" cap="none" strike="noStrike">
                <a:solidFill>
                  <a:srgbClr val="FFFFFF"/>
                </a:solidFill>
                <a:latin typeface="Nunito"/>
                <a:ea typeface="Nunito"/>
                <a:cs typeface="Nunito"/>
                <a:sym typeface="Nunito"/>
              </a:rPr>
              <a:t>€40</a:t>
            </a:r>
            <a:endParaRPr b="0" i="0" sz="4800" u="none" cap="none" strike="noStrike">
              <a:solidFill>
                <a:srgbClr val="FFFFFF"/>
              </a:solidFill>
              <a:latin typeface="Nunito"/>
              <a:ea typeface="Nunito"/>
              <a:cs typeface="Nunito"/>
              <a:sym typeface="Nunito"/>
            </a:endParaRPr>
          </a:p>
        </p:txBody>
      </p:sp>
      <p:pic>
        <p:nvPicPr>
          <p:cNvPr id="355" name="Google Shape;355;p28"/>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photos of Lights" id="356" name="Google Shape;356;p28"/>
          <p:cNvPicPr preferRelativeResize="0"/>
          <p:nvPr/>
        </p:nvPicPr>
        <p:blipFill rotWithShape="1">
          <a:blip r:embed="rId4">
            <a:alphaModFix/>
          </a:blip>
          <a:srcRect b="0" l="0" r="27733" t="0"/>
          <a:stretch/>
        </p:blipFill>
        <p:spPr>
          <a:xfrm>
            <a:off x="4212923" y="472750"/>
            <a:ext cx="4531978" cy="419678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360" name="Shape 360"/>
        <p:cNvGrpSpPr/>
        <p:nvPr/>
      </p:nvGrpSpPr>
      <p:grpSpPr>
        <a:xfrm>
          <a:off x="0" y="0"/>
          <a:ext cx="0" cy="0"/>
          <a:chOff x="0" y="0"/>
          <a:chExt cx="0" cy="0"/>
        </a:xfrm>
      </p:grpSpPr>
      <p:sp>
        <p:nvSpPr>
          <p:cNvPr id="361" name="Google Shape;361;p29"/>
          <p:cNvSpPr txBox="1"/>
          <p:nvPr/>
        </p:nvSpPr>
        <p:spPr>
          <a:xfrm>
            <a:off x="154850" y="472750"/>
            <a:ext cx="3911628" cy="125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MUZIEKINSTALLATIE</a:t>
            </a:r>
            <a:endParaRPr b="0" i="0" sz="2800" u="none" cap="none" strike="noStrike">
              <a:solidFill>
                <a:srgbClr val="FFFFFF"/>
              </a:solidFill>
              <a:latin typeface="Nunito"/>
              <a:ea typeface="Nunito"/>
              <a:cs typeface="Nunito"/>
              <a:sym typeface="Nunito"/>
            </a:endParaRPr>
          </a:p>
        </p:txBody>
      </p:sp>
      <p:sp>
        <p:nvSpPr>
          <p:cNvPr id="362" name="Google Shape;362;p29"/>
          <p:cNvSpPr txBox="1"/>
          <p:nvPr/>
        </p:nvSpPr>
        <p:spPr>
          <a:xfrm>
            <a:off x="399100" y="1645275"/>
            <a:ext cx="1693500" cy="87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nl-BE" sz="4800" u="none" cap="none" strike="noStrike">
                <a:solidFill>
                  <a:srgbClr val="FFFFFF"/>
                </a:solidFill>
                <a:latin typeface="Nunito"/>
                <a:ea typeface="Nunito"/>
                <a:cs typeface="Nunito"/>
                <a:sym typeface="Nunito"/>
              </a:rPr>
              <a:t>€80</a:t>
            </a:r>
            <a:endParaRPr b="0" i="0" sz="4800" u="none" cap="none" strike="noStrike">
              <a:solidFill>
                <a:srgbClr val="FFFFFF"/>
              </a:solidFill>
              <a:latin typeface="Nunito"/>
              <a:ea typeface="Nunito"/>
              <a:cs typeface="Nunito"/>
              <a:sym typeface="Nunito"/>
            </a:endParaRPr>
          </a:p>
        </p:txBody>
      </p:sp>
      <p:pic>
        <p:nvPicPr>
          <p:cNvPr id="363" name="Google Shape;363;p29"/>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Record Vintage photo and picture" id="364" name="Google Shape;364;p29"/>
          <p:cNvPicPr preferRelativeResize="0"/>
          <p:nvPr/>
        </p:nvPicPr>
        <p:blipFill rotWithShape="1">
          <a:blip r:embed="rId4">
            <a:alphaModFix/>
          </a:blip>
          <a:srcRect b="0" l="0" r="29822" t="0"/>
          <a:stretch/>
        </p:blipFill>
        <p:spPr>
          <a:xfrm>
            <a:off x="4365655" y="472750"/>
            <a:ext cx="4379246" cy="416021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3"/>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3"/>
          <p:cNvSpPr/>
          <p:nvPr/>
        </p:nvSpPr>
        <p:spPr>
          <a:xfrm>
            <a:off x="0" y="410200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3"/>
          <p:cNvSpPr txBox="1"/>
          <p:nvPr/>
        </p:nvSpPr>
        <p:spPr>
          <a:xfrm>
            <a:off x="620049" y="466325"/>
            <a:ext cx="5866373" cy="72324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1" i="0" lang="nl-BE" sz="3500" u="none" cap="none" strike="noStrike">
                <a:solidFill>
                  <a:srgbClr val="9E8CFF"/>
                </a:solidFill>
                <a:latin typeface="Nunito"/>
                <a:ea typeface="Nunito"/>
                <a:cs typeface="Nunito"/>
                <a:sym typeface="Nunito"/>
              </a:rPr>
              <a:t>Troeven WAKOSTA?!-app</a:t>
            </a:r>
            <a:endParaRPr b="1" i="0" sz="3500" u="none" cap="none" strike="noStrike">
              <a:solidFill>
                <a:srgbClr val="9E8CFF"/>
              </a:solidFill>
              <a:latin typeface="Nunito"/>
              <a:ea typeface="Nunito"/>
              <a:cs typeface="Nunito"/>
              <a:sym typeface="Nunito"/>
            </a:endParaRPr>
          </a:p>
        </p:txBody>
      </p:sp>
      <p:sp>
        <p:nvSpPr>
          <p:cNvPr id="89" name="Google Shape;89;p3"/>
          <p:cNvSpPr txBox="1"/>
          <p:nvPr/>
        </p:nvSpPr>
        <p:spPr>
          <a:xfrm>
            <a:off x="620049" y="1301055"/>
            <a:ext cx="5780750" cy="2662237"/>
          </a:xfrm>
          <a:prstGeom prst="rect">
            <a:avLst/>
          </a:prstGeom>
          <a:noFill/>
          <a:ln>
            <a:noFill/>
          </a:ln>
        </p:spPr>
        <p:txBody>
          <a:bodyPr anchorCtr="0" anchor="t" bIns="91425" lIns="91425" spcFirstLastPara="1" rIns="91425" wrap="square" tIns="91425">
            <a:spAutoFit/>
          </a:bodyPr>
          <a:lstStyle/>
          <a:p>
            <a:pPr indent="-287214" lvl="0" marL="371519" marR="0" rtl="0" algn="l">
              <a:lnSpc>
                <a:spcPct val="115000"/>
              </a:lnSpc>
              <a:spcBef>
                <a:spcPts val="0"/>
              </a:spcBef>
              <a:spcAft>
                <a:spcPts val="0"/>
              </a:spcAft>
              <a:buClr>
                <a:srgbClr val="63D9C0"/>
              </a:buClr>
              <a:buSzPts val="1700"/>
              <a:buFont typeface="Nunito"/>
              <a:buChar char="✔"/>
            </a:pPr>
            <a:r>
              <a:rPr b="0" i="0" lang="nl-BE" sz="2000" u="none" cap="none" strike="noStrike">
                <a:solidFill>
                  <a:schemeClr val="dk2"/>
                </a:solidFill>
                <a:latin typeface="Nunito"/>
                <a:ea typeface="Nunito"/>
                <a:cs typeface="Nunito"/>
                <a:sym typeface="Nunito"/>
              </a:rPr>
              <a:t>Eenvoudig in gebruik</a:t>
            </a:r>
            <a:endParaRPr/>
          </a:p>
          <a:p>
            <a:pPr indent="-287214" lvl="0" marL="371519" marR="0" rtl="0" algn="l">
              <a:lnSpc>
                <a:spcPct val="115000"/>
              </a:lnSpc>
              <a:spcBef>
                <a:spcPts val="0"/>
              </a:spcBef>
              <a:spcAft>
                <a:spcPts val="0"/>
              </a:spcAft>
              <a:buClr>
                <a:srgbClr val="63D9C0"/>
              </a:buClr>
              <a:buSzPts val="1700"/>
              <a:buFont typeface="Nunito"/>
              <a:buChar char="✔"/>
            </a:pPr>
            <a:r>
              <a:rPr b="0" i="0" lang="nl-BE" sz="2000" u="none" cap="none" strike="noStrike">
                <a:solidFill>
                  <a:schemeClr val="dk2"/>
                </a:solidFill>
                <a:latin typeface="Nunito"/>
                <a:ea typeface="Nunito"/>
                <a:cs typeface="Nunito"/>
                <a:sym typeface="Nunito"/>
              </a:rPr>
              <a:t>Geen identiteitsgegevens</a:t>
            </a:r>
            <a:endParaRPr/>
          </a:p>
          <a:p>
            <a:pPr indent="-287214" lvl="0" marL="371519" marR="0" rtl="0" algn="l">
              <a:lnSpc>
                <a:spcPct val="115000"/>
              </a:lnSpc>
              <a:spcBef>
                <a:spcPts val="0"/>
              </a:spcBef>
              <a:spcAft>
                <a:spcPts val="0"/>
              </a:spcAft>
              <a:buClr>
                <a:srgbClr val="63D9C0"/>
              </a:buClr>
              <a:buSzPts val="1700"/>
              <a:buFont typeface="Nunito"/>
              <a:buChar char="✔"/>
            </a:pPr>
            <a:r>
              <a:rPr b="0" i="0" lang="nl-BE" sz="2000" u="none" cap="none" strike="noStrike">
                <a:solidFill>
                  <a:schemeClr val="dk2"/>
                </a:solidFill>
                <a:latin typeface="Nunito"/>
                <a:ea typeface="Nunito"/>
                <a:cs typeface="Nunito"/>
                <a:sym typeface="Nunito"/>
              </a:rPr>
              <a:t>Geen login</a:t>
            </a:r>
            <a:endParaRPr/>
          </a:p>
          <a:p>
            <a:pPr indent="-287214" lvl="0" marL="371519" marR="0" rtl="0" algn="l">
              <a:lnSpc>
                <a:spcPct val="115000"/>
              </a:lnSpc>
              <a:spcBef>
                <a:spcPts val="0"/>
              </a:spcBef>
              <a:spcAft>
                <a:spcPts val="0"/>
              </a:spcAft>
              <a:buClr>
                <a:srgbClr val="63D9C0"/>
              </a:buClr>
              <a:buSzPts val="1700"/>
              <a:buFont typeface="Nunito"/>
              <a:buChar char="✔"/>
            </a:pPr>
            <a:r>
              <a:rPr b="0" i="0" lang="nl-BE" sz="2000" u="none" cap="none" strike="noStrike">
                <a:solidFill>
                  <a:schemeClr val="dk2"/>
                </a:solidFill>
                <a:latin typeface="Nunito"/>
                <a:ea typeface="Nunito"/>
                <a:cs typeface="Nunito"/>
                <a:sym typeface="Nunito"/>
              </a:rPr>
              <a:t>Offline beschikbaar</a:t>
            </a:r>
            <a:endParaRPr/>
          </a:p>
          <a:p>
            <a:pPr indent="-287214" lvl="0" marL="371519" marR="0" rtl="0" algn="l">
              <a:lnSpc>
                <a:spcPct val="115000"/>
              </a:lnSpc>
              <a:spcBef>
                <a:spcPts val="0"/>
              </a:spcBef>
              <a:spcAft>
                <a:spcPts val="0"/>
              </a:spcAft>
              <a:buClr>
                <a:srgbClr val="63D9C0"/>
              </a:buClr>
              <a:buSzPts val="1700"/>
              <a:buFont typeface="Nunito"/>
              <a:buChar char="✔"/>
            </a:pPr>
            <a:r>
              <a:rPr b="0" i="0" lang="nl-BE" sz="2000" u="none" cap="none" strike="noStrike">
                <a:solidFill>
                  <a:schemeClr val="dk2"/>
                </a:solidFill>
                <a:latin typeface="Nunito"/>
                <a:ea typeface="Nunito"/>
                <a:cs typeface="Nunito"/>
                <a:sym typeface="Nunito"/>
              </a:rPr>
              <a:t>Gratis</a:t>
            </a:r>
            <a:endParaRPr/>
          </a:p>
          <a:p>
            <a:pPr indent="-287214" lvl="0" marL="371519" marR="0" rtl="0" algn="l">
              <a:lnSpc>
                <a:spcPct val="115000"/>
              </a:lnSpc>
              <a:spcBef>
                <a:spcPts val="0"/>
              </a:spcBef>
              <a:spcAft>
                <a:spcPts val="0"/>
              </a:spcAft>
              <a:buClr>
                <a:srgbClr val="63D9C0"/>
              </a:buClr>
              <a:buSzPts val="1700"/>
              <a:buFont typeface="Nunito"/>
              <a:buChar char="✔"/>
            </a:pPr>
            <a:r>
              <a:rPr b="0" i="0" lang="nl-BE" sz="2000" u="none" cap="none" strike="noStrike">
                <a:solidFill>
                  <a:schemeClr val="dk2"/>
                </a:solidFill>
                <a:latin typeface="Nunito"/>
                <a:ea typeface="Nunito"/>
                <a:cs typeface="Nunito"/>
                <a:sym typeface="Nunito"/>
              </a:rPr>
              <a:t>Niet commercieel, geen reclame</a:t>
            </a:r>
            <a:endParaRPr/>
          </a:p>
          <a:p>
            <a:pPr indent="-287214" lvl="0" marL="371519" marR="0" rtl="0" algn="l">
              <a:lnSpc>
                <a:spcPct val="115000"/>
              </a:lnSpc>
              <a:spcBef>
                <a:spcPts val="0"/>
              </a:spcBef>
              <a:spcAft>
                <a:spcPts val="0"/>
              </a:spcAft>
              <a:buClr>
                <a:srgbClr val="63D9C0"/>
              </a:buClr>
              <a:buSzPts val="1700"/>
              <a:buFont typeface="Nunito"/>
              <a:buChar char="✔"/>
            </a:pPr>
            <a:r>
              <a:rPr b="0" i="0" lang="nl-BE" sz="2000" u="none" cap="none" strike="noStrike">
                <a:solidFill>
                  <a:schemeClr val="dk2"/>
                </a:solidFill>
                <a:latin typeface="Nunito"/>
                <a:ea typeface="Nunito"/>
                <a:cs typeface="Nunito"/>
                <a:sym typeface="Nunito"/>
              </a:rPr>
              <a:t>Liever op de pc? </a:t>
            </a:r>
            <a:r>
              <a:rPr b="0" i="0" lang="nl-BE" sz="2000" u="sng" cap="none" strike="noStrike">
                <a:solidFill>
                  <a:schemeClr val="dk2"/>
                </a:solidFill>
                <a:latin typeface="Nunito"/>
                <a:ea typeface="Nunito"/>
                <a:cs typeface="Nunito"/>
                <a:sym typeface="Nunito"/>
                <a:hlinkClick r:id="rId3">
                  <a:extLst>
                    <a:ext uri="{A12FA001-AC4F-418D-AE19-62706E023703}">
                      <ahyp:hlinkClr val="tx"/>
                    </a:ext>
                  </a:extLst>
                </a:hlinkClick>
              </a:rPr>
              <a:t>budgetplanner.wakosta.be </a:t>
            </a:r>
            <a:endParaRPr b="0" i="0" sz="1600" u="none" cap="none" strike="noStrike">
              <a:solidFill>
                <a:srgbClr val="653279"/>
              </a:solidFill>
              <a:latin typeface="Nunito"/>
              <a:ea typeface="Nunito"/>
              <a:cs typeface="Nunito"/>
              <a:sym typeface="Nunito"/>
            </a:endParaRPr>
          </a:p>
        </p:txBody>
      </p:sp>
      <p:sp>
        <p:nvSpPr>
          <p:cNvPr id="90" name="Google Shape;90;p3"/>
          <p:cNvSpPr txBox="1"/>
          <p:nvPr/>
        </p:nvSpPr>
        <p:spPr>
          <a:xfrm>
            <a:off x="8797771" y="717804"/>
            <a:ext cx="346229" cy="206978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Afbeelding met tekst, Mobiele telefoon, gadget, Draagbaar communicatietoestel&#10;&#10;Automatisch gegenereerde beschrijving" id="91" name="Google Shape;91;p3"/>
          <p:cNvPicPr preferRelativeResize="0"/>
          <p:nvPr/>
        </p:nvPicPr>
        <p:blipFill rotWithShape="1">
          <a:blip r:embed="rId4">
            <a:alphaModFix/>
          </a:blip>
          <a:srcRect b="0" l="0" r="0" t="0"/>
          <a:stretch/>
        </p:blipFill>
        <p:spPr>
          <a:xfrm>
            <a:off x="6202332" y="10233"/>
            <a:ext cx="3381551" cy="4091410"/>
          </a:xfrm>
          <a:prstGeom prst="rect">
            <a:avLst/>
          </a:prstGeom>
          <a:noFill/>
          <a:ln>
            <a:noFill/>
          </a:ln>
        </p:spPr>
      </p:pic>
      <p:pic>
        <p:nvPicPr>
          <p:cNvPr id="92" name="Google Shape;92;p3"/>
          <p:cNvPicPr preferRelativeResize="0"/>
          <p:nvPr/>
        </p:nvPicPr>
        <p:blipFill rotWithShape="1">
          <a:blip r:embed="rId5">
            <a:alphaModFix/>
          </a:blip>
          <a:srcRect b="0" l="0" r="0" t="0"/>
          <a:stretch/>
        </p:blipFill>
        <p:spPr>
          <a:xfrm>
            <a:off x="6684325" y="4287758"/>
            <a:ext cx="2459675" cy="8475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368" name="Shape 368"/>
        <p:cNvGrpSpPr/>
        <p:nvPr/>
      </p:nvGrpSpPr>
      <p:grpSpPr>
        <a:xfrm>
          <a:off x="0" y="0"/>
          <a:ext cx="0" cy="0"/>
          <a:chOff x="0" y="0"/>
          <a:chExt cx="0" cy="0"/>
        </a:xfrm>
      </p:grpSpPr>
      <p:sp>
        <p:nvSpPr>
          <p:cNvPr id="369" name="Google Shape;369;p30"/>
          <p:cNvSpPr txBox="1"/>
          <p:nvPr/>
        </p:nvSpPr>
        <p:spPr>
          <a:xfrm>
            <a:off x="154850" y="472750"/>
            <a:ext cx="2622000" cy="125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MAKE-UP </a:t>
            </a:r>
            <a:endParaRPr/>
          </a:p>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MEUBEL</a:t>
            </a:r>
            <a:endParaRPr b="0" i="0" sz="2800" u="none" cap="none" strike="noStrike">
              <a:solidFill>
                <a:srgbClr val="FFFFFF"/>
              </a:solidFill>
              <a:latin typeface="Nunito"/>
              <a:ea typeface="Nunito"/>
              <a:cs typeface="Nunito"/>
              <a:sym typeface="Nunito"/>
            </a:endParaRPr>
          </a:p>
        </p:txBody>
      </p:sp>
      <p:sp>
        <p:nvSpPr>
          <p:cNvPr id="370" name="Google Shape;370;p30"/>
          <p:cNvSpPr txBox="1"/>
          <p:nvPr/>
        </p:nvSpPr>
        <p:spPr>
          <a:xfrm>
            <a:off x="399100" y="1645275"/>
            <a:ext cx="1693500" cy="87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nl-BE" sz="4800" u="none" cap="none" strike="noStrike">
                <a:solidFill>
                  <a:srgbClr val="FFFFFF"/>
                </a:solidFill>
                <a:latin typeface="Nunito"/>
                <a:ea typeface="Nunito"/>
                <a:cs typeface="Nunito"/>
                <a:sym typeface="Nunito"/>
              </a:rPr>
              <a:t>€85</a:t>
            </a:r>
            <a:endParaRPr b="0" i="0" sz="4800" u="none" cap="none" strike="noStrike">
              <a:solidFill>
                <a:srgbClr val="FFFFFF"/>
              </a:solidFill>
              <a:latin typeface="Nunito"/>
              <a:ea typeface="Nunito"/>
              <a:cs typeface="Nunito"/>
              <a:sym typeface="Nunito"/>
            </a:endParaRPr>
          </a:p>
        </p:txBody>
      </p:sp>
      <p:pic>
        <p:nvPicPr>
          <p:cNvPr id="371" name="Google Shape;371;p30"/>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Window Cabin photo and picture" id="372" name="Google Shape;372;p30"/>
          <p:cNvPicPr preferRelativeResize="0"/>
          <p:nvPr/>
        </p:nvPicPr>
        <p:blipFill rotWithShape="1">
          <a:blip r:embed="rId4">
            <a:alphaModFix/>
          </a:blip>
          <a:srcRect b="0" l="0" r="0" t="35561"/>
          <a:stretch/>
        </p:blipFill>
        <p:spPr>
          <a:xfrm>
            <a:off x="4556009" y="472750"/>
            <a:ext cx="4188891" cy="406207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376" name="Shape 376"/>
        <p:cNvGrpSpPr/>
        <p:nvPr/>
      </p:nvGrpSpPr>
      <p:grpSpPr>
        <a:xfrm>
          <a:off x="0" y="0"/>
          <a:ext cx="0" cy="0"/>
          <a:chOff x="0" y="0"/>
          <a:chExt cx="0" cy="0"/>
        </a:xfrm>
      </p:grpSpPr>
      <p:sp>
        <p:nvSpPr>
          <p:cNvPr id="377" name="Google Shape;377;p31"/>
          <p:cNvSpPr txBox="1"/>
          <p:nvPr/>
        </p:nvSpPr>
        <p:spPr>
          <a:xfrm>
            <a:off x="154850" y="472750"/>
            <a:ext cx="2622000" cy="125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PLANTEN</a:t>
            </a:r>
            <a:endParaRPr b="0" i="0" sz="2800" u="none" cap="none" strike="noStrike">
              <a:solidFill>
                <a:srgbClr val="FFFFFF"/>
              </a:solidFill>
              <a:latin typeface="Nunito"/>
              <a:ea typeface="Nunito"/>
              <a:cs typeface="Nunito"/>
              <a:sym typeface="Nunito"/>
            </a:endParaRPr>
          </a:p>
        </p:txBody>
      </p:sp>
      <p:sp>
        <p:nvSpPr>
          <p:cNvPr id="378" name="Google Shape;378;p31"/>
          <p:cNvSpPr txBox="1"/>
          <p:nvPr/>
        </p:nvSpPr>
        <p:spPr>
          <a:xfrm>
            <a:off x="399100" y="1645275"/>
            <a:ext cx="1693500" cy="87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nl-BE" sz="4800" u="none" cap="none" strike="noStrike">
                <a:solidFill>
                  <a:srgbClr val="FFFFFF"/>
                </a:solidFill>
                <a:latin typeface="Nunito"/>
                <a:ea typeface="Nunito"/>
                <a:cs typeface="Nunito"/>
                <a:sym typeface="Nunito"/>
              </a:rPr>
              <a:t>€30</a:t>
            </a:r>
            <a:endParaRPr b="0" i="0" sz="4800" u="none" cap="none" strike="noStrike">
              <a:solidFill>
                <a:srgbClr val="FFFFFF"/>
              </a:solidFill>
              <a:latin typeface="Nunito"/>
              <a:ea typeface="Nunito"/>
              <a:cs typeface="Nunito"/>
              <a:sym typeface="Nunito"/>
            </a:endParaRPr>
          </a:p>
        </p:txBody>
      </p:sp>
      <p:pic>
        <p:nvPicPr>
          <p:cNvPr id="379" name="Google Shape;379;p31"/>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Room Flower photo and picture" id="380" name="Google Shape;380;p31"/>
          <p:cNvPicPr preferRelativeResize="0"/>
          <p:nvPr/>
        </p:nvPicPr>
        <p:blipFill rotWithShape="1">
          <a:blip r:embed="rId4">
            <a:alphaModFix/>
          </a:blip>
          <a:srcRect b="0" l="861" r="34916" t="0"/>
          <a:stretch/>
        </p:blipFill>
        <p:spPr>
          <a:xfrm>
            <a:off x="4659082" y="472750"/>
            <a:ext cx="4085818" cy="416021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384" name="Shape 384"/>
        <p:cNvGrpSpPr/>
        <p:nvPr/>
      </p:nvGrpSpPr>
      <p:grpSpPr>
        <a:xfrm>
          <a:off x="0" y="0"/>
          <a:ext cx="0" cy="0"/>
          <a:chOff x="0" y="0"/>
          <a:chExt cx="0" cy="0"/>
        </a:xfrm>
      </p:grpSpPr>
      <p:sp>
        <p:nvSpPr>
          <p:cNvPr id="385" name="Google Shape;385;p32"/>
          <p:cNvSpPr txBox="1"/>
          <p:nvPr/>
        </p:nvSpPr>
        <p:spPr>
          <a:xfrm>
            <a:off x="154850" y="472750"/>
            <a:ext cx="2622000" cy="125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FOTOMUUR</a:t>
            </a:r>
            <a:endParaRPr b="0" i="0" sz="2800" u="none" cap="none" strike="noStrike">
              <a:solidFill>
                <a:srgbClr val="FFFFFF"/>
              </a:solidFill>
              <a:latin typeface="Nunito"/>
              <a:ea typeface="Nunito"/>
              <a:cs typeface="Nunito"/>
              <a:sym typeface="Nunito"/>
            </a:endParaRPr>
          </a:p>
        </p:txBody>
      </p:sp>
      <p:sp>
        <p:nvSpPr>
          <p:cNvPr id="386" name="Google Shape;386;p32"/>
          <p:cNvSpPr txBox="1"/>
          <p:nvPr/>
        </p:nvSpPr>
        <p:spPr>
          <a:xfrm>
            <a:off x="399100" y="1645275"/>
            <a:ext cx="1693500" cy="87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nl-BE" sz="4800" u="none" cap="none" strike="noStrike">
                <a:solidFill>
                  <a:srgbClr val="FFFFFF"/>
                </a:solidFill>
                <a:latin typeface="Nunito"/>
                <a:ea typeface="Nunito"/>
                <a:cs typeface="Nunito"/>
                <a:sym typeface="Nunito"/>
              </a:rPr>
              <a:t>€25</a:t>
            </a:r>
            <a:endParaRPr b="0" i="0" sz="4800" u="none" cap="none" strike="noStrike">
              <a:solidFill>
                <a:srgbClr val="FFFFFF"/>
              </a:solidFill>
              <a:latin typeface="Nunito"/>
              <a:ea typeface="Nunito"/>
              <a:cs typeface="Nunito"/>
              <a:sym typeface="Nunito"/>
            </a:endParaRPr>
          </a:p>
        </p:txBody>
      </p:sp>
      <p:pic>
        <p:nvPicPr>
          <p:cNvPr id="387" name="Google Shape;387;p32"/>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Wall Pictures photo and picture" id="388" name="Google Shape;388;p32"/>
          <p:cNvPicPr preferRelativeResize="0"/>
          <p:nvPr/>
        </p:nvPicPr>
        <p:blipFill rotWithShape="1">
          <a:blip r:embed="rId4">
            <a:alphaModFix/>
          </a:blip>
          <a:srcRect b="0" l="12890" r="9374" t="0"/>
          <a:stretch/>
        </p:blipFill>
        <p:spPr>
          <a:xfrm>
            <a:off x="4330973" y="472750"/>
            <a:ext cx="4413927" cy="425774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392" name="Shape 392"/>
        <p:cNvGrpSpPr/>
        <p:nvPr/>
      </p:nvGrpSpPr>
      <p:grpSpPr>
        <a:xfrm>
          <a:off x="0" y="0"/>
          <a:ext cx="0" cy="0"/>
          <a:chOff x="0" y="0"/>
          <a:chExt cx="0" cy="0"/>
        </a:xfrm>
      </p:grpSpPr>
      <p:sp>
        <p:nvSpPr>
          <p:cNvPr id="393" name="Google Shape;393;p33"/>
          <p:cNvSpPr txBox="1"/>
          <p:nvPr/>
        </p:nvSpPr>
        <p:spPr>
          <a:xfrm>
            <a:off x="154849" y="472750"/>
            <a:ext cx="2952623" cy="125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GAMING</a:t>
            </a:r>
            <a:endParaRPr/>
          </a:p>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BUREAUSTOEL</a:t>
            </a:r>
            <a:endParaRPr b="0" i="0" sz="2800" u="none" cap="none" strike="noStrike">
              <a:solidFill>
                <a:srgbClr val="FFFFFF"/>
              </a:solidFill>
              <a:latin typeface="Nunito"/>
              <a:ea typeface="Nunito"/>
              <a:cs typeface="Nunito"/>
              <a:sym typeface="Nunito"/>
            </a:endParaRPr>
          </a:p>
        </p:txBody>
      </p:sp>
      <p:sp>
        <p:nvSpPr>
          <p:cNvPr id="394" name="Google Shape;394;p33"/>
          <p:cNvSpPr txBox="1"/>
          <p:nvPr/>
        </p:nvSpPr>
        <p:spPr>
          <a:xfrm>
            <a:off x="399100" y="1645275"/>
            <a:ext cx="1693500" cy="87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nl-BE" sz="4800" u="none" cap="none" strike="noStrike">
                <a:solidFill>
                  <a:srgbClr val="FFFFFF"/>
                </a:solidFill>
                <a:latin typeface="Nunito"/>
                <a:ea typeface="Nunito"/>
                <a:cs typeface="Nunito"/>
                <a:sym typeface="Nunito"/>
              </a:rPr>
              <a:t>€65</a:t>
            </a:r>
            <a:endParaRPr b="0" i="0" sz="4800" u="none" cap="none" strike="noStrike">
              <a:solidFill>
                <a:srgbClr val="FFFFFF"/>
              </a:solidFill>
              <a:latin typeface="Nunito"/>
              <a:ea typeface="Nunito"/>
              <a:cs typeface="Nunito"/>
              <a:sym typeface="Nunito"/>
            </a:endParaRPr>
          </a:p>
        </p:txBody>
      </p:sp>
      <p:pic>
        <p:nvPicPr>
          <p:cNvPr id="395" name="Google Shape;395;p33"/>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Gaming Desk Setup photo and picture" id="396" name="Google Shape;396;p33"/>
          <p:cNvPicPr preferRelativeResize="0"/>
          <p:nvPr/>
        </p:nvPicPr>
        <p:blipFill rotWithShape="1">
          <a:blip r:embed="rId4">
            <a:alphaModFix/>
          </a:blip>
          <a:srcRect b="12402" l="0" r="3516" t="19043"/>
          <a:stretch/>
        </p:blipFill>
        <p:spPr>
          <a:xfrm>
            <a:off x="4276351" y="455069"/>
            <a:ext cx="4468549" cy="423336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34"/>
          <p:cNvPicPr preferRelativeResize="0"/>
          <p:nvPr/>
        </p:nvPicPr>
        <p:blipFill rotWithShape="1">
          <a:blip r:embed="rId3">
            <a:alphaModFix/>
          </a:blip>
          <a:srcRect b="0" l="22301" r="6940" t="0"/>
          <a:stretch/>
        </p:blipFill>
        <p:spPr>
          <a:xfrm>
            <a:off x="5444850" y="111731"/>
            <a:ext cx="1797045" cy="1702201"/>
          </a:xfrm>
          <a:prstGeom prst="rect">
            <a:avLst/>
          </a:prstGeom>
          <a:noFill/>
          <a:ln cap="flat" cmpd="sng" w="38100">
            <a:solidFill>
              <a:srgbClr val="9E8CFF"/>
            </a:solidFill>
            <a:prstDash val="solid"/>
            <a:round/>
            <a:headEnd len="sm" w="sm" type="none"/>
            <a:tailEnd len="sm" w="sm" type="none"/>
          </a:ln>
        </p:spPr>
      </p:pic>
      <p:pic>
        <p:nvPicPr>
          <p:cNvPr descr="Free Tv Remote photo and picture" id="402" name="Google Shape;402;p34"/>
          <p:cNvPicPr preferRelativeResize="0"/>
          <p:nvPr/>
        </p:nvPicPr>
        <p:blipFill rotWithShape="1">
          <a:blip r:embed="rId4">
            <a:alphaModFix/>
          </a:blip>
          <a:srcRect b="0" l="17267" r="14844" t="0"/>
          <a:stretch/>
        </p:blipFill>
        <p:spPr>
          <a:xfrm>
            <a:off x="120466" y="2108237"/>
            <a:ext cx="1795798" cy="1712914"/>
          </a:xfrm>
          <a:prstGeom prst="rect">
            <a:avLst/>
          </a:prstGeom>
          <a:noFill/>
          <a:ln cap="flat" cmpd="sng" w="38100">
            <a:solidFill>
              <a:srgbClr val="9E8CFF"/>
            </a:solidFill>
            <a:prstDash val="solid"/>
            <a:round/>
            <a:headEnd len="sm" w="sm" type="none"/>
            <a:tailEnd len="sm" w="sm" type="none"/>
          </a:ln>
        </p:spPr>
      </p:pic>
      <p:pic>
        <p:nvPicPr>
          <p:cNvPr descr="Free Boxing Boxing Gloves photo and picture" id="403" name="Google Shape;403;p34"/>
          <p:cNvPicPr preferRelativeResize="0"/>
          <p:nvPr/>
        </p:nvPicPr>
        <p:blipFill rotWithShape="1">
          <a:blip r:embed="rId5">
            <a:alphaModFix/>
          </a:blip>
          <a:srcRect b="0" l="0" r="18857" t="0"/>
          <a:stretch/>
        </p:blipFill>
        <p:spPr>
          <a:xfrm>
            <a:off x="3563487" y="779991"/>
            <a:ext cx="1723068" cy="1643541"/>
          </a:xfrm>
          <a:prstGeom prst="rect">
            <a:avLst/>
          </a:prstGeom>
          <a:noFill/>
          <a:ln cap="flat" cmpd="sng" w="38100">
            <a:solidFill>
              <a:srgbClr val="9E8CFF"/>
            </a:solidFill>
            <a:prstDash val="solid"/>
            <a:round/>
            <a:headEnd len="sm" w="sm" type="none"/>
            <a:tailEnd len="sm" w="sm" type="none"/>
          </a:ln>
        </p:spPr>
      </p:pic>
      <p:pic>
        <p:nvPicPr>
          <p:cNvPr descr="Free Wall Pictures photo and picture" id="404" name="Google Shape;404;p34"/>
          <p:cNvPicPr preferRelativeResize="0"/>
          <p:nvPr/>
        </p:nvPicPr>
        <p:blipFill rotWithShape="1">
          <a:blip r:embed="rId6">
            <a:alphaModFix/>
          </a:blip>
          <a:srcRect b="0" l="12891" r="9374" t="0"/>
          <a:stretch/>
        </p:blipFill>
        <p:spPr>
          <a:xfrm>
            <a:off x="4426222" y="2649575"/>
            <a:ext cx="2405758" cy="2323976"/>
          </a:xfrm>
          <a:prstGeom prst="rect">
            <a:avLst/>
          </a:prstGeom>
          <a:noFill/>
          <a:ln cap="flat" cmpd="sng" w="38100">
            <a:solidFill>
              <a:srgbClr val="9E8CFF"/>
            </a:solidFill>
            <a:prstDash val="solid"/>
            <a:round/>
            <a:headEnd len="sm" w="sm" type="none"/>
            <a:tailEnd len="sm" w="sm" type="none"/>
          </a:ln>
        </p:spPr>
      </p:pic>
      <p:pic>
        <p:nvPicPr>
          <p:cNvPr descr="Free Gaming Desk Setup photo and picture" id="405" name="Google Shape;405;p34"/>
          <p:cNvPicPr preferRelativeResize="0"/>
          <p:nvPr/>
        </p:nvPicPr>
        <p:blipFill rotWithShape="1">
          <a:blip r:embed="rId7">
            <a:alphaModFix/>
          </a:blip>
          <a:srcRect b="12401" l="0" r="3516" t="19042"/>
          <a:stretch/>
        </p:blipFill>
        <p:spPr>
          <a:xfrm>
            <a:off x="1862446" y="429342"/>
            <a:ext cx="1548017" cy="1466316"/>
          </a:xfrm>
          <a:prstGeom prst="rect">
            <a:avLst/>
          </a:prstGeom>
          <a:noFill/>
          <a:ln cap="flat" cmpd="sng" w="38100">
            <a:solidFill>
              <a:srgbClr val="9E8CFF"/>
            </a:solidFill>
            <a:prstDash val="solid"/>
            <a:round/>
            <a:headEnd len="sm" w="sm" type="none"/>
            <a:tailEnd len="sm" w="sm" type="none"/>
          </a:ln>
        </p:spPr>
      </p:pic>
      <p:pic>
        <p:nvPicPr>
          <p:cNvPr descr="Free Window Cabin photo and picture" id="406" name="Google Shape;406;p34"/>
          <p:cNvPicPr preferRelativeResize="0"/>
          <p:nvPr/>
        </p:nvPicPr>
        <p:blipFill rotWithShape="1">
          <a:blip r:embed="rId8">
            <a:alphaModFix/>
          </a:blip>
          <a:srcRect b="1" l="0" r="0" t="35561"/>
          <a:stretch/>
        </p:blipFill>
        <p:spPr>
          <a:xfrm>
            <a:off x="7387000" y="1194406"/>
            <a:ext cx="1605107" cy="1561601"/>
          </a:xfrm>
          <a:prstGeom prst="rect">
            <a:avLst/>
          </a:prstGeom>
          <a:noFill/>
          <a:ln cap="flat" cmpd="sng" w="38100">
            <a:solidFill>
              <a:srgbClr val="9E8CFF"/>
            </a:solidFill>
            <a:prstDash val="solid"/>
            <a:round/>
            <a:headEnd len="sm" w="sm" type="none"/>
            <a:tailEnd len="sm" w="sm" type="none"/>
          </a:ln>
        </p:spPr>
      </p:pic>
      <p:pic>
        <p:nvPicPr>
          <p:cNvPr descr="Free photos of Lights" id="407" name="Google Shape;407;p34"/>
          <p:cNvPicPr preferRelativeResize="0"/>
          <p:nvPr/>
        </p:nvPicPr>
        <p:blipFill rotWithShape="1">
          <a:blip r:embed="rId9">
            <a:alphaModFix/>
          </a:blip>
          <a:srcRect b="0" l="0" r="27733" t="0"/>
          <a:stretch/>
        </p:blipFill>
        <p:spPr>
          <a:xfrm>
            <a:off x="151892" y="129890"/>
            <a:ext cx="1564413" cy="1453583"/>
          </a:xfrm>
          <a:prstGeom prst="rect">
            <a:avLst/>
          </a:prstGeom>
          <a:noFill/>
          <a:ln cap="flat" cmpd="sng" w="38100">
            <a:solidFill>
              <a:srgbClr val="9E8CFF"/>
            </a:solidFill>
            <a:prstDash val="solid"/>
            <a:round/>
            <a:headEnd len="sm" w="sm" type="none"/>
            <a:tailEnd len="sm" w="sm" type="none"/>
          </a:ln>
        </p:spPr>
      </p:pic>
      <p:pic>
        <p:nvPicPr>
          <p:cNvPr descr="Free Room Flower photo and picture" id="408" name="Google Shape;408;p34"/>
          <p:cNvPicPr preferRelativeResize="0"/>
          <p:nvPr/>
        </p:nvPicPr>
        <p:blipFill rotWithShape="1">
          <a:blip r:embed="rId10">
            <a:alphaModFix/>
          </a:blip>
          <a:srcRect b="0" l="861" r="34916" t="0"/>
          <a:stretch/>
        </p:blipFill>
        <p:spPr>
          <a:xfrm>
            <a:off x="6950431" y="2928830"/>
            <a:ext cx="2068437" cy="2105595"/>
          </a:xfrm>
          <a:prstGeom prst="rect">
            <a:avLst/>
          </a:prstGeom>
          <a:noFill/>
          <a:ln cap="flat" cmpd="sng" w="38100">
            <a:solidFill>
              <a:srgbClr val="9E8CFF"/>
            </a:solidFill>
            <a:prstDash val="solid"/>
            <a:round/>
            <a:headEnd len="sm" w="sm" type="none"/>
            <a:tailEnd len="sm" w="sm" type="none"/>
          </a:ln>
        </p:spPr>
      </p:pic>
      <p:pic>
        <p:nvPicPr>
          <p:cNvPr descr="Free Record Vintage photo and picture" id="409" name="Google Shape;409;p34"/>
          <p:cNvPicPr preferRelativeResize="0"/>
          <p:nvPr/>
        </p:nvPicPr>
        <p:blipFill rotWithShape="1">
          <a:blip r:embed="rId11">
            <a:alphaModFix/>
          </a:blip>
          <a:srcRect b="0" l="0" r="29822" t="0"/>
          <a:stretch/>
        </p:blipFill>
        <p:spPr>
          <a:xfrm>
            <a:off x="2067052" y="2639171"/>
            <a:ext cx="2213029" cy="2110889"/>
          </a:xfrm>
          <a:prstGeom prst="rect">
            <a:avLst/>
          </a:prstGeom>
          <a:noFill/>
          <a:ln cap="flat" cmpd="sng" w="38100">
            <a:solidFill>
              <a:srgbClr val="9E8CFF"/>
            </a:solidFill>
            <a:prstDash val="solid"/>
            <a:round/>
            <a:headEnd len="sm" w="sm" type="none"/>
            <a:tailEnd len="sm" w="sm" type="none"/>
          </a:ln>
        </p:spPr>
      </p:pic>
      <p:grpSp>
        <p:nvGrpSpPr>
          <p:cNvPr id="410" name="Google Shape;410;p34"/>
          <p:cNvGrpSpPr/>
          <p:nvPr/>
        </p:nvGrpSpPr>
        <p:grpSpPr>
          <a:xfrm>
            <a:off x="244475" y="1165283"/>
            <a:ext cx="718582" cy="386575"/>
            <a:chOff x="244475" y="1165283"/>
            <a:chExt cx="718582" cy="386575"/>
          </a:xfrm>
        </p:grpSpPr>
        <p:sp>
          <p:nvSpPr>
            <p:cNvPr id="411" name="Google Shape;411;p3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€40</a:t>
              </a:r>
              <a:endParaRPr/>
            </a:p>
          </p:txBody>
        </p:sp>
        <p:sp>
          <p:nvSpPr>
            <p:cNvPr id="413" name="Google Shape;413;p3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414" name="Google Shape;414;p34"/>
          <p:cNvGrpSpPr/>
          <p:nvPr/>
        </p:nvGrpSpPr>
        <p:grpSpPr>
          <a:xfrm>
            <a:off x="189306" y="3362511"/>
            <a:ext cx="718582" cy="386575"/>
            <a:chOff x="244475" y="1165283"/>
            <a:chExt cx="718582" cy="386575"/>
          </a:xfrm>
        </p:grpSpPr>
        <p:sp>
          <p:nvSpPr>
            <p:cNvPr id="415" name="Google Shape;415;p3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€100</a:t>
              </a:r>
              <a:endParaRPr/>
            </a:p>
          </p:txBody>
        </p:sp>
        <p:sp>
          <p:nvSpPr>
            <p:cNvPr id="417" name="Google Shape;417;p3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418" name="Google Shape;418;p34"/>
          <p:cNvGrpSpPr/>
          <p:nvPr/>
        </p:nvGrpSpPr>
        <p:grpSpPr>
          <a:xfrm>
            <a:off x="1912030" y="1468513"/>
            <a:ext cx="718582" cy="386575"/>
            <a:chOff x="244475" y="1165283"/>
            <a:chExt cx="718582" cy="386575"/>
          </a:xfrm>
        </p:grpSpPr>
        <p:sp>
          <p:nvSpPr>
            <p:cNvPr id="419" name="Google Shape;419;p3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€65</a:t>
              </a:r>
              <a:endParaRPr/>
            </a:p>
          </p:txBody>
        </p:sp>
        <p:sp>
          <p:nvSpPr>
            <p:cNvPr id="421" name="Google Shape;421;p3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422" name="Google Shape;422;p34"/>
          <p:cNvGrpSpPr/>
          <p:nvPr/>
        </p:nvGrpSpPr>
        <p:grpSpPr>
          <a:xfrm>
            <a:off x="3581300" y="1986320"/>
            <a:ext cx="718582" cy="386575"/>
            <a:chOff x="244475" y="1165283"/>
            <a:chExt cx="718582" cy="386575"/>
          </a:xfrm>
        </p:grpSpPr>
        <p:sp>
          <p:nvSpPr>
            <p:cNvPr id="423" name="Google Shape;423;p3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€45</a:t>
              </a:r>
              <a:endParaRPr/>
            </a:p>
          </p:txBody>
        </p:sp>
        <p:sp>
          <p:nvSpPr>
            <p:cNvPr id="425" name="Google Shape;425;p3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426" name="Google Shape;426;p34"/>
          <p:cNvGrpSpPr/>
          <p:nvPr/>
        </p:nvGrpSpPr>
        <p:grpSpPr>
          <a:xfrm>
            <a:off x="2109634" y="4302595"/>
            <a:ext cx="718582" cy="386575"/>
            <a:chOff x="244475" y="1165283"/>
            <a:chExt cx="718582" cy="386575"/>
          </a:xfrm>
        </p:grpSpPr>
        <p:sp>
          <p:nvSpPr>
            <p:cNvPr id="427" name="Google Shape;427;p3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€80</a:t>
              </a:r>
              <a:endParaRPr/>
            </a:p>
          </p:txBody>
        </p:sp>
        <p:sp>
          <p:nvSpPr>
            <p:cNvPr id="429" name="Google Shape;429;p3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430" name="Google Shape;430;p34"/>
          <p:cNvGrpSpPr/>
          <p:nvPr/>
        </p:nvGrpSpPr>
        <p:grpSpPr>
          <a:xfrm>
            <a:off x="5510901" y="1382752"/>
            <a:ext cx="718582" cy="386575"/>
            <a:chOff x="244475" y="1165283"/>
            <a:chExt cx="718582" cy="386575"/>
          </a:xfrm>
        </p:grpSpPr>
        <p:sp>
          <p:nvSpPr>
            <p:cNvPr id="431" name="Google Shape;431;p3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€100</a:t>
              </a:r>
              <a:endParaRPr/>
            </a:p>
          </p:txBody>
        </p:sp>
        <p:sp>
          <p:nvSpPr>
            <p:cNvPr id="433" name="Google Shape;433;p3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434" name="Google Shape;434;p34"/>
          <p:cNvGrpSpPr/>
          <p:nvPr/>
        </p:nvGrpSpPr>
        <p:grpSpPr>
          <a:xfrm>
            <a:off x="7482458" y="2311041"/>
            <a:ext cx="718582" cy="386575"/>
            <a:chOff x="244475" y="1165283"/>
            <a:chExt cx="718582" cy="386575"/>
          </a:xfrm>
        </p:grpSpPr>
        <p:sp>
          <p:nvSpPr>
            <p:cNvPr id="435" name="Google Shape;435;p3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€85</a:t>
              </a:r>
              <a:endParaRPr/>
            </a:p>
          </p:txBody>
        </p:sp>
        <p:sp>
          <p:nvSpPr>
            <p:cNvPr id="437" name="Google Shape;437;p3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438" name="Google Shape;438;p34"/>
          <p:cNvGrpSpPr/>
          <p:nvPr/>
        </p:nvGrpSpPr>
        <p:grpSpPr>
          <a:xfrm>
            <a:off x="4515392" y="4501438"/>
            <a:ext cx="718582" cy="386575"/>
            <a:chOff x="244475" y="1165283"/>
            <a:chExt cx="718582" cy="386575"/>
          </a:xfrm>
        </p:grpSpPr>
        <p:sp>
          <p:nvSpPr>
            <p:cNvPr id="439" name="Google Shape;439;p3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€25</a:t>
              </a:r>
              <a:endParaRPr/>
            </a:p>
          </p:txBody>
        </p:sp>
        <p:sp>
          <p:nvSpPr>
            <p:cNvPr id="441" name="Google Shape;441;p3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442" name="Google Shape;442;p34"/>
          <p:cNvGrpSpPr/>
          <p:nvPr/>
        </p:nvGrpSpPr>
        <p:grpSpPr>
          <a:xfrm>
            <a:off x="7027705" y="4583213"/>
            <a:ext cx="718582" cy="386575"/>
            <a:chOff x="244475" y="1165283"/>
            <a:chExt cx="718582" cy="386575"/>
          </a:xfrm>
        </p:grpSpPr>
        <p:sp>
          <p:nvSpPr>
            <p:cNvPr id="443" name="Google Shape;443;p3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€30</a:t>
              </a:r>
              <a:endParaRPr/>
            </a:p>
          </p:txBody>
        </p:sp>
        <p:sp>
          <p:nvSpPr>
            <p:cNvPr id="445" name="Google Shape;445;p3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Afbeelding met tekst, Mobiele telefoon, gadget, Draagbaar communicatietoestel&#10;&#10;Automatisch gegenereerde beschrijving" id="446" name="Google Shape;446;p34"/>
          <p:cNvPicPr preferRelativeResize="0"/>
          <p:nvPr/>
        </p:nvPicPr>
        <p:blipFill rotWithShape="1">
          <a:blip r:embed="rId12">
            <a:alphaModFix/>
          </a:blip>
          <a:srcRect b="0" l="0" r="0" t="0"/>
          <a:stretch/>
        </p:blipFill>
        <p:spPr>
          <a:xfrm>
            <a:off x="511939" y="3933466"/>
            <a:ext cx="1000093" cy="121003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87C"/>
        </a:solidFill>
      </p:bgPr>
    </p:bg>
    <p:spTree>
      <p:nvGrpSpPr>
        <p:cNvPr id="450" name="Shape 450"/>
        <p:cNvGrpSpPr/>
        <p:nvPr/>
      </p:nvGrpSpPr>
      <p:grpSpPr>
        <a:xfrm>
          <a:off x="0" y="0"/>
          <a:ext cx="0" cy="0"/>
          <a:chOff x="0" y="0"/>
          <a:chExt cx="0" cy="0"/>
        </a:xfrm>
      </p:grpSpPr>
      <p:sp>
        <p:nvSpPr>
          <p:cNvPr id="451" name="Google Shape;451;p3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nl-BE">
                <a:solidFill>
                  <a:srgbClr val="FFFFFF"/>
                </a:solidFill>
                <a:latin typeface="Nunito"/>
                <a:ea typeface="Nunito"/>
                <a:cs typeface="Nunito"/>
                <a:sym typeface="Nunito"/>
              </a:rPr>
              <a:t>WERK JE IN HET ZWEET!</a:t>
            </a:r>
            <a:endParaRPr>
              <a:solidFill>
                <a:srgbClr val="FFFFFF"/>
              </a:solidFill>
              <a:latin typeface="Nunito"/>
              <a:ea typeface="Nunito"/>
              <a:cs typeface="Nunito"/>
              <a:sym typeface="Nunito"/>
            </a:endParaRPr>
          </a:p>
        </p:txBody>
      </p:sp>
      <p:pic>
        <p:nvPicPr>
          <p:cNvPr id="452" name="Google Shape;452;p35"/>
          <p:cNvPicPr preferRelativeResize="0"/>
          <p:nvPr/>
        </p:nvPicPr>
        <p:blipFill rotWithShape="1">
          <a:blip r:embed="rId3">
            <a:alphaModFix/>
          </a:blip>
          <a:srcRect b="0" l="0" r="0" t="0"/>
          <a:stretch/>
        </p:blipFill>
        <p:spPr>
          <a:xfrm>
            <a:off x="6684338" y="4295983"/>
            <a:ext cx="2459675" cy="8475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descr="Free Move Apartment photo and picture" id="457" name="Google Shape;457;p36"/>
          <p:cNvPicPr preferRelativeResize="0"/>
          <p:nvPr/>
        </p:nvPicPr>
        <p:blipFill rotWithShape="1">
          <a:blip r:embed="rId3">
            <a:alphaModFix/>
          </a:blip>
          <a:srcRect b="6937" l="0" r="0" t="0"/>
          <a:stretch/>
        </p:blipFill>
        <p:spPr>
          <a:xfrm>
            <a:off x="5595190" y="2833571"/>
            <a:ext cx="3366735" cy="2088803"/>
          </a:xfrm>
          <a:prstGeom prst="rect">
            <a:avLst/>
          </a:prstGeom>
          <a:noFill/>
          <a:ln cap="flat" cmpd="sng" w="38100">
            <a:solidFill>
              <a:srgbClr val="FFE87C"/>
            </a:solidFill>
            <a:prstDash val="solid"/>
            <a:round/>
            <a:headEnd len="sm" w="sm" type="none"/>
            <a:tailEnd len="sm" w="sm" type="none"/>
          </a:ln>
        </p:spPr>
      </p:pic>
      <p:pic>
        <p:nvPicPr>
          <p:cNvPr descr="Free House Cancellation photo and picture" id="458" name="Google Shape;458;p36"/>
          <p:cNvPicPr preferRelativeResize="0"/>
          <p:nvPr/>
        </p:nvPicPr>
        <p:blipFill rotWithShape="1">
          <a:blip r:embed="rId4">
            <a:alphaModFix/>
          </a:blip>
          <a:srcRect b="0" l="0" r="0" t="18599"/>
          <a:stretch/>
        </p:blipFill>
        <p:spPr>
          <a:xfrm>
            <a:off x="2824976" y="3407856"/>
            <a:ext cx="2596695" cy="1584784"/>
          </a:xfrm>
          <a:prstGeom prst="rect">
            <a:avLst/>
          </a:prstGeom>
          <a:noFill/>
          <a:ln cap="flat" cmpd="sng" w="38100">
            <a:solidFill>
              <a:srgbClr val="FFE87C"/>
            </a:solidFill>
            <a:prstDash val="solid"/>
            <a:round/>
            <a:headEnd len="sm" w="sm" type="none"/>
            <a:tailEnd len="sm" w="sm" type="none"/>
          </a:ln>
        </p:spPr>
      </p:pic>
      <p:pic>
        <p:nvPicPr>
          <p:cNvPr descr="Free Gardening Wheelbarrows photo and picture" id="459" name="Google Shape;459;p36"/>
          <p:cNvPicPr preferRelativeResize="0"/>
          <p:nvPr/>
        </p:nvPicPr>
        <p:blipFill rotWithShape="1">
          <a:blip r:embed="rId5">
            <a:alphaModFix/>
          </a:blip>
          <a:srcRect b="11159" l="0" r="0" t="0"/>
          <a:stretch/>
        </p:blipFill>
        <p:spPr>
          <a:xfrm>
            <a:off x="169552" y="126009"/>
            <a:ext cx="2742012" cy="1624002"/>
          </a:xfrm>
          <a:prstGeom prst="rect">
            <a:avLst/>
          </a:prstGeom>
          <a:noFill/>
          <a:ln cap="flat" cmpd="sng" w="38100">
            <a:solidFill>
              <a:srgbClr val="FFE87C"/>
            </a:solidFill>
            <a:prstDash val="solid"/>
            <a:round/>
            <a:headEnd len="sm" w="sm" type="none"/>
            <a:tailEnd len="sm" w="sm" type="none"/>
          </a:ln>
        </p:spPr>
      </p:pic>
      <p:pic>
        <p:nvPicPr>
          <p:cNvPr descr="Free Jenga Wooden Blocks photo and picture" id="460" name="Google Shape;460;p36"/>
          <p:cNvPicPr preferRelativeResize="0"/>
          <p:nvPr/>
        </p:nvPicPr>
        <p:blipFill rotWithShape="1">
          <a:blip r:embed="rId6">
            <a:alphaModFix/>
          </a:blip>
          <a:srcRect b="8432" l="0" r="0" t="0"/>
          <a:stretch/>
        </p:blipFill>
        <p:spPr>
          <a:xfrm flipH="1">
            <a:off x="6177330" y="1011044"/>
            <a:ext cx="2790503" cy="1692701"/>
          </a:xfrm>
          <a:prstGeom prst="rect">
            <a:avLst/>
          </a:prstGeom>
          <a:noFill/>
          <a:ln cap="flat" cmpd="sng" w="38100">
            <a:solidFill>
              <a:srgbClr val="FFE87C"/>
            </a:solidFill>
            <a:prstDash val="solid"/>
            <a:round/>
            <a:headEnd len="sm" w="sm" type="none"/>
            <a:tailEnd len="sm" w="sm" type="none"/>
          </a:ln>
        </p:spPr>
      </p:pic>
      <p:pic>
        <p:nvPicPr>
          <p:cNvPr descr="Free Wardrobe Coat Hanger photo and picture" id="461" name="Google Shape;461;p36"/>
          <p:cNvPicPr preferRelativeResize="0"/>
          <p:nvPr/>
        </p:nvPicPr>
        <p:blipFill rotWithShape="1">
          <a:blip r:embed="rId7">
            <a:alphaModFix/>
          </a:blip>
          <a:srcRect b="0" l="0" r="0" t="9145"/>
          <a:stretch/>
        </p:blipFill>
        <p:spPr>
          <a:xfrm>
            <a:off x="182075" y="1896627"/>
            <a:ext cx="2527384" cy="1532503"/>
          </a:xfrm>
          <a:prstGeom prst="rect">
            <a:avLst/>
          </a:prstGeom>
          <a:noFill/>
          <a:ln cap="flat" cmpd="sng" w="38100">
            <a:solidFill>
              <a:srgbClr val="FFE87C"/>
            </a:solidFill>
            <a:prstDash val="solid"/>
            <a:round/>
            <a:headEnd len="sm" w="sm" type="none"/>
            <a:tailEnd len="sm" w="sm" type="none"/>
          </a:ln>
        </p:spPr>
      </p:pic>
      <p:pic>
        <p:nvPicPr>
          <p:cNvPr descr="Free Paint Brush Roller photo and picture" id="462" name="Google Shape;462;p36"/>
          <p:cNvPicPr preferRelativeResize="0"/>
          <p:nvPr/>
        </p:nvPicPr>
        <p:blipFill rotWithShape="1">
          <a:blip r:embed="rId8">
            <a:alphaModFix/>
          </a:blip>
          <a:srcRect b="8138" l="0" r="0" t="0"/>
          <a:stretch/>
        </p:blipFill>
        <p:spPr>
          <a:xfrm>
            <a:off x="3542952" y="127931"/>
            <a:ext cx="2501799" cy="1532109"/>
          </a:xfrm>
          <a:prstGeom prst="rect">
            <a:avLst/>
          </a:prstGeom>
          <a:noFill/>
          <a:ln cap="flat" cmpd="sng" w="38100">
            <a:solidFill>
              <a:srgbClr val="FFE87C"/>
            </a:solidFill>
            <a:prstDash val="solid"/>
            <a:round/>
            <a:headEnd len="sm" w="sm" type="none"/>
            <a:tailEnd len="sm" w="sm" type="none"/>
          </a:ln>
        </p:spPr>
      </p:pic>
      <p:pic>
        <p:nvPicPr>
          <p:cNvPr descr="Free Man Wheat Crops photo and picture" id="463" name="Google Shape;463;p36"/>
          <p:cNvPicPr preferRelativeResize="0"/>
          <p:nvPr/>
        </p:nvPicPr>
        <p:blipFill rotWithShape="1">
          <a:blip r:embed="rId9">
            <a:alphaModFix/>
          </a:blip>
          <a:srcRect b="7385" l="0" r="0" t="0"/>
          <a:stretch/>
        </p:blipFill>
        <p:spPr>
          <a:xfrm>
            <a:off x="3044222" y="1775382"/>
            <a:ext cx="2382706" cy="1471140"/>
          </a:xfrm>
          <a:prstGeom prst="rect">
            <a:avLst/>
          </a:prstGeom>
          <a:noFill/>
          <a:ln cap="flat" cmpd="sng" w="38100">
            <a:solidFill>
              <a:srgbClr val="FFE87C"/>
            </a:solidFill>
            <a:prstDash val="solid"/>
            <a:round/>
            <a:headEnd len="sm" w="sm" type="none"/>
            <a:tailEnd len="sm" w="sm" type="none"/>
          </a:ln>
        </p:spPr>
      </p:pic>
      <p:sp>
        <p:nvSpPr>
          <p:cNvPr id="464" name="Google Shape;464;p36"/>
          <p:cNvSpPr/>
          <p:nvPr/>
        </p:nvSpPr>
        <p:spPr>
          <a:xfrm>
            <a:off x="217215" y="3877972"/>
            <a:ext cx="2329791" cy="828429"/>
          </a:xfrm>
          <a:prstGeom prst="rect">
            <a:avLst/>
          </a:prstGeom>
          <a:solidFill>
            <a:srgbClr val="FFE87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65" name="Google Shape;465;p36"/>
          <p:cNvPicPr preferRelativeResize="0"/>
          <p:nvPr/>
        </p:nvPicPr>
        <p:blipFill rotWithShape="1">
          <a:blip r:embed="rId10">
            <a:alphaModFix/>
          </a:blip>
          <a:srcRect b="0" l="0" r="0" t="0"/>
          <a:stretch/>
        </p:blipFill>
        <p:spPr>
          <a:xfrm>
            <a:off x="163538" y="3868433"/>
            <a:ext cx="2459675" cy="8475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87C"/>
        </a:solidFill>
      </p:bgPr>
    </p:bg>
    <p:spTree>
      <p:nvGrpSpPr>
        <p:cNvPr id="469" name="Shape 469"/>
        <p:cNvGrpSpPr/>
        <p:nvPr/>
      </p:nvGrpSpPr>
      <p:grpSpPr>
        <a:xfrm>
          <a:off x="0" y="0"/>
          <a:ext cx="0" cy="0"/>
          <a:chOff x="0" y="0"/>
          <a:chExt cx="0" cy="0"/>
        </a:xfrm>
      </p:grpSpPr>
      <p:sp>
        <p:nvSpPr>
          <p:cNvPr id="470" name="Google Shape;470;p37"/>
          <p:cNvSpPr txBox="1"/>
          <p:nvPr/>
        </p:nvSpPr>
        <p:spPr>
          <a:xfrm>
            <a:off x="6429475" y="350500"/>
            <a:ext cx="4382700" cy="51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37"/>
          <p:cNvSpPr txBox="1"/>
          <p:nvPr/>
        </p:nvSpPr>
        <p:spPr>
          <a:xfrm>
            <a:off x="61800" y="763525"/>
            <a:ext cx="3942600" cy="17958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OMA HELPEN BIJ HET VERVEN VAN DE RAMEN (4 UUR)</a:t>
            </a:r>
            <a:endParaRPr b="0" i="0" sz="2800" u="none" cap="none" strike="noStrike">
              <a:solidFill>
                <a:srgbClr val="FFFFFF"/>
              </a:solidFill>
              <a:latin typeface="Nunito"/>
              <a:ea typeface="Nunito"/>
              <a:cs typeface="Nunito"/>
              <a:sym typeface="Nunito"/>
            </a:endParaRPr>
          </a:p>
        </p:txBody>
      </p:sp>
      <p:sp>
        <p:nvSpPr>
          <p:cNvPr id="472" name="Google Shape;472;p37"/>
          <p:cNvSpPr txBox="1"/>
          <p:nvPr/>
        </p:nvSpPr>
        <p:spPr>
          <a:xfrm>
            <a:off x="930450" y="2595075"/>
            <a:ext cx="2016300" cy="114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nl-BE" sz="6000" u="none" cap="none" strike="noStrike">
                <a:solidFill>
                  <a:srgbClr val="FFFFFF"/>
                </a:solidFill>
                <a:latin typeface="Nunito"/>
                <a:ea typeface="Nunito"/>
                <a:cs typeface="Nunito"/>
                <a:sym typeface="Nunito"/>
              </a:rPr>
              <a:t>€25</a:t>
            </a:r>
            <a:endParaRPr b="1" i="0" sz="6000" u="none" cap="none" strike="noStrike">
              <a:solidFill>
                <a:srgbClr val="FFFFFF"/>
              </a:solidFill>
              <a:latin typeface="Nunito"/>
              <a:ea typeface="Nunito"/>
              <a:cs typeface="Nunito"/>
              <a:sym typeface="Nunito"/>
            </a:endParaRPr>
          </a:p>
        </p:txBody>
      </p:sp>
      <p:pic>
        <p:nvPicPr>
          <p:cNvPr id="473" name="Google Shape;473;p37"/>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Paint Brush Roller photo and picture" id="474" name="Google Shape;474;p37"/>
          <p:cNvPicPr preferRelativeResize="0"/>
          <p:nvPr/>
        </p:nvPicPr>
        <p:blipFill rotWithShape="1">
          <a:blip r:embed="rId4">
            <a:alphaModFix/>
          </a:blip>
          <a:srcRect b="8138" l="0" r="0" t="0"/>
          <a:stretch/>
        </p:blipFill>
        <p:spPr>
          <a:xfrm>
            <a:off x="4080666" y="861700"/>
            <a:ext cx="4854255" cy="297276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87C"/>
        </a:solidFill>
      </p:bgPr>
    </p:bg>
    <p:spTree>
      <p:nvGrpSpPr>
        <p:cNvPr id="478" name="Shape 478"/>
        <p:cNvGrpSpPr/>
        <p:nvPr/>
      </p:nvGrpSpPr>
      <p:grpSpPr>
        <a:xfrm>
          <a:off x="0" y="0"/>
          <a:ext cx="0" cy="0"/>
          <a:chOff x="0" y="0"/>
          <a:chExt cx="0" cy="0"/>
        </a:xfrm>
      </p:grpSpPr>
      <p:sp>
        <p:nvSpPr>
          <p:cNvPr id="479" name="Google Shape;479;p38"/>
          <p:cNvSpPr txBox="1"/>
          <p:nvPr/>
        </p:nvSpPr>
        <p:spPr>
          <a:xfrm>
            <a:off x="6429475" y="350500"/>
            <a:ext cx="4382700" cy="51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38"/>
          <p:cNvSpPr txBox="1"/>
          <p:nvPr/>
        </p:nvSpPr>
        <p:spPr>
          <a:xfrm>
            <a:off x="61800" y="763525"/>
            <a:ext cx="3942600" cy="179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JE NEEF HELPEN EEN VIJVER GRAVEN </a:t>
            </a:r>
            <a:endParaRPr/>
          </a:p>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(1 uur)</a:t>
            </a:r>
            <a:endParaRPr b="0" i="0" sz="2800" u="none" cap="none" strike="noStrike">
              <a:solidFill>
                <a:srgbClr val="FFFFFF"/>
              </a:solidFill>
              <a:latin typeface="Nunito"/>
              <a:ea typeface="Nunito"/>
              <a:cs typeface="Nunito"/>
              <a:sym typeface="Nunito"/>
            </a:endParaRPr>
          </a:p>
        </p:txBody>
      </p:sp>
      <p:sp>
        <p:nvSpPr>
          <p:cNvPr id="481" name="Google Shape;481;p38"/>
          <p:cNvSpPr txBox="1"/>
          <p:nvPr/>
        </p:nvSpPr>
        <p:spPr>
          <a:xfrm>
            <a:off x="930450" y="2595075"/>
            <a:ext cx="2016300" cy="114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nl-BE" sz="6000" u="none" cap="none" strike="noStrike">
                <a:solidFill>
                  <a:srgbClr val="FFFFFF"/>
                </a:solidFill>
                <a:latin typeface="Nunito"/>
                <a:ea typeface="Nunito"/>
                <a:cs typeface="Nunito"/>
                <a:sym typeface="Nunito"/>
              </a:rPr>
              <a:t>€10</a:t>
            </a:r>
            <a:endParaRPr b="1" i="0" sz="6000" u="none" cap="none" strike="noStrike">
              <a:solidFill>
                <a:srgbClr val="FFFFFF"/>
              </a:solidFill>
              <a:latin typeface="Nunito"/>
              <a:ea typeface="Nunito"/>
              <a:cs typeface="Nunito"/>
              <a:sym typeface="Nunito"/>
            </a:endParaRPr>
          </a:p>
        </p:txBody>
      </p:sp>
      <p:pic>
        <p:nvPicPr>
          <p:cNvPr id="482" name="Google Shape;482;p38"/>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Gardening Wheelbarrows photo and picture" id="483" name="Google Shape;483;p38"/>
          <p:cNvPicPr preferRelativeResize="0"/>
          <p:nvPr/>
        </p:nvPicPr>
        <p:blipFill rotWithShape="1">
          <a:blip r:embed="rId4">
            <a:alphaModFix/>
          </a:blip>
          <a:srcRect b="11159" l="0" r="0" t="0"/>
          <a:stretch/>
        </p:blipFill>
        <p:spPr>
          <a:xfrm>
            <a:off x="4088099" y="996490"/>
            <a:ext cx="4907313" cy="290643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87C"/>
        </a:solidFill>
      </p:bgPr>
    </p:bg>
    <p:spTree>
      <p:nvGrpSpPr>
        <p:cNvPr id="487" name="Shape 487"/>
        <p:cNvGrpSpPr/>
        <p:nvPr/>
      </p:nvGrpSpPr>
      <p:grpSpPr>
        <a:xfrm>
          <a:off x="0" y="0"/>
          <a:ext cx="0" cy="0"/>
          <a:chOff x="0" y="0"/>
          <a:chExt cx="0" cy="0"/>
        </a:xfrm>
      </p:grpSpPr>
      <p:sp>
        <p:nvSpPr>
          <p:cNvPr id="488" name="Google Shape;488;p39"/>
          <p:cNvSpPr txBox="1"/>
          <p:nvPr/>
        </p:nvSpPr>
        <p:spPr>
          <a:xfrm>
            <a:off x="61800" y="763525"/>
            <a:ext cx="3942600" cy="17958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NIKS DOEN</a:t>
            </a:r>
            <a:endParaRPr b="0" i="0" sz="2800" u="none" cap="none" strike="noStrike">
              <a:solidFill>
                <a:srgbClr val="FFFFFF"/>
              </a:solidFill>
              <a:latin typeface="Nunito"/>
              <a:ea typeface="Nunito"/>
              <a:cs typeface="Nunito"/>
              <a:sym typeface="Nunito"/>
            </a:endParaRPr>
          </a:p>
        </p:txBody>
      </p:sp>
      <p:sp>
        <p:nvSpPr>
          <p:cNvPr id="489" name="Google Shape;489;p39"/>
          <p:cNvSpPr txBox="1"/>
          <p:nvPr/>
        </p:nvSpPr>
        <p:spPr>
          <a:xfrm>
            <a:off x="930450" y="2595075"/>
            <a:ext cx="2016300" cy="114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nl-BE" sz="6000" u="none" cap="none" strike="noStrike">
                <a:solidFill>
                  <a:srgbClr val="FFFFFF"/>
                </a:solidFill>
                <a:latin typeface="Nunito"/>
                <a:ea typeface="Nunito"/>
                <a:cs typeface="Nunito"/>
                <a:sym typeface="Nunito"/>
              </a:rPr>
              <a:t>€0</a:t>
            </a:r>
            <a:endParaRPr b="1" i="0" sz="6000" u="none" cap="none" strike="noStrike">
              <a:solidFill>
                <a:srgbClr val="FFFFFF"/>
              </a:solidFill>
              <a:latin typeface="Nunito"/>
              <a:ea typeface="Nunito"/>
              <a:cs typeface="Nunito"/>
              <a:sym typeface="Nunito"/>
            </a:endParaRPr>
          </a:p>
        </p:txBody>
      </p:sp>
      <p:pic>
        <p:nvPicPr>
          <p:cNvPr id="490" name="Google Shape;490;p39"/>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Man Wheat Crops photo and picture" id="491" name="Google Shape;491;p39"/>
          <p:cNvPicPr preferRelativeResize="0"/>
          <p:nvPr/>
        </p:nvPicPr>
        <p:blipFill rotWithShape="1">
          <a:blip r:embed="rId4">
            <a:alphaModFix/>
          </a:blip>
          <a:srcRect b="7385" l="0" r="0" t="0"/>
          <a:stretch/>
        </p:blipFill>
        <p:spPr>
          <a:xfrm>
            <a:off x="4103559" y="1016939"/>
            <a:ext cx="4883864" cy="301541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4"/>
          <p:cNvSpPr/>
          <p:nvPr/>
        </p:nvSpPr>
        <p:spPr>
          <a:xfrm>
            <a:off x="0" y="0"/>
            <a:ext cx="3044400" cy="5143500"/>
          </a:xfrm>
          <a:prstGeom prst="rect">
            <a:avLst/>
          </a:prstGeom>
          <a:solidFill>
            <a:srgbClr val="63D9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8" name="Google Shape;98;p4"/>
          <p:cNvSpPr txBox="1"/>
          <p:nvPr>
            <p:ph type="title"/>
          </p:nvPr>
        </p:nvSpPr>
        <p:spPr>
          <a:xfrm>
            <a:off x="492918" y="702533"/>
            <a:ext cx="2241300" cy="3738300"/>
          </a:xfrm>
          <a:prstGeom prst="rect">
            <a:avLst/>
          </a:prstGeom>
          <a:noFill/>
          <a:ln>
            <a:noFill/>
          </a:ln>
        </p:spPr>
        <p:txBody>
          <a:bodyPr anchorCtr="0" anchor="ctr" bIns="34275" lIns="68575" spcFirstLastPara="1" rIns="68575" wrap="square" tIns="34275">
            <a:normAutofit/>
          </a:bodyPr>
          <a:lstStyle/>
          <a:p>
            <a:pPr indent="0" lvl="0" marL="0" rtl="0" algn="l">
              <a:lnSpc>
                <a:spcPct val="85000"/>
              </a:lnSpc>
              <a:spcBef>
                <a:spcPts val="0"/>
              </a:spcBef>
              <a:spcAft>
                <a:spcPts val="0"/>
              </a:spcAft>
              <a:buClr>
                <a:srgbClr val="FFFFFF"/>
              </a:buClr>
              <a:buSzPts val="3300"/>
              <a:buFont typeface="Calibri"/>
              <a:buNone/>
            </a:pPr>
            <a:r>
              <a:rPr lang="nl-BE">
                <a:solidFill>
                  <a:srgbClr val="FFFFFF"/>
                </a:solidFill>
              </a:rPr>
              <a:t>Bedrag IN/UIT</a:t>
            </a:r>
            <a:br>
              <a:rPr lang="nl-BE">
                <a:solidFill>
                  <a:srgbClr val="FFFFFF"/>
                </a:solidFill>
              </a:rPr>
            </a:br>
            <a:endParaRPr sz="2000"/>
          </a:p>
        </p:txBody>
      </p:sp>
      <p:sp>
        <p:nvSpPr>
          <p:cNvPr id="99" name="Google Shape;99;p4"/>
          <p:cNvSpPr/>
          <p:nvPr/>
        </p:nvSpPr>
        <p:spPr>
          <a:xfrm rot="5400000">
            <a:off x="381750" y="2483100"/>
            <a:ext cx="5148000" cy="1773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fbeelding met tekst, schermopname, ontwerp&#10;&#10;Automatisch gegenereerde beschrijving" id="100" name="Google Shape;100;p4"/>
          <p:cNvPicPr preferRelativeResize="0"/>
          <p:nvPr/>
        </p:nvPicPr>
        <p:blipFill rotWithShape="1">
          <a:blip r:embed="rId3">
            <a:alphaModFix/>
          </a:blip>
          <a:srcRect b="0" l="0" r="0" t="0"/>
          <a:stretch/>
        </p:blipFill>
        <p:spPr>
          <a:xfrm>
            <a:off x="3385463" y="0"/>
            <a:ext cx="2373074" cy="5143500"/>
          </a:xfrm>
          <a:prstGeom prst="rect">
            <a:avLst/>
          </a:prstGeom>
          <a:noFill/>
          <a:ln>
            <a:noFill/>
          </a:ln>
        </p:spPr>
      </p:pic>
      <p:pic>
        <p:nvPicPr>
          <p:cNvPr descr="Afbeelding met tekst, schermopname, Lettertype, nummer&#10;&#10;Automatisch gegenereerde beschrijving" id="101" name="Google Shape;101;p4"/>
          <p:cNvPicPr preferRelativeResize="0"/>
          <p:nvPr/>
        </p:nvPicPr>
        <p:blipFill rotWithShape="1">
          <a:blip r:embed="rId4">
            <a:alphaModFix/>
          </a:blip>
          <a:srcRect b="0" l="0" r="0" t="0"/>
          <a:stretch/>
        </p:blipFill>
        <p:spPr>
          <a:xfrm>
            <a:off x="6099599" y="0"/>
            <a:ext cx="2398523" cy="5143500"/>
          </a:xfrm>
          <a:prstGeom prst="rect">
            <a:avLst/>
          </a:prstGeom>
          <a:noFill/>
          <a:ln>
            <a:noFill/>
          </a:ln>
        </p:spPr>
      </p:pic>
      <p:pic>
        <p:nvPicPr>
          <p:cNvPr id="102" name="Google Shape;102;p4"/>
          <p:cNvPicPr preferRelativeResize="0"/>
          <p:nvPr/>
        </p:nvPicPr>
        <p:blipFill rotWithShape="1">
          <a:blip r:embed="rId5">
            <a:alphaModFix/>
          </a:blip>
          <a:srcRect b="0" l="0" r="0" t="0"/>
          <a:stretch/>
        </p:blipFill>
        <p:spPr>
          <a:xfrm>
            <a:off x="292363" y="4295983"/>
            <a:ext cx="2459675" cy="8475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87C"/>
        </a:solidFill>
      </p:bgPr>
    </p:bg>
    <p:spTree>
      <p:nvGrpSpPr>
        <p:cNvPr id="495" name="Shape 495"/>
        <p:cNvGrpSpPr/>
        <p:nvPr/>
      </p:nvGrpSpPr>
      <p:grpSpPr>
        <a:xfrm>
          <a:off x="0" y="0"/>
          <a:ext cx="0" cy="0"/>
          <a:chOff x="0" y="0"/>
          <a:chExt cx="0" cy="0"/>
        </a:xfrm>
      </p:grpSpPr>
      <p:sp>
        <p:nvSpPr>
          <p:cNvPr id="496" name="Google Shape;496;p40"/>
          <p:cNvSpPr txBox="1"/>
          <p:nvPr/>
        </p:nvSpPr>
        <p:spPr>
          <a:xfrm>
            <a:off x="61800" y="763525"/>
            <a:ext cx="3942600" cy="179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EEN KLEDINGSTUK TWEEDEHANDS VERKOPEN</a:t>
            </a:r>
            <a:endParaRPr b="0" i="0" sz="2800" u="none" cap="none" strike="noStrike">
              <a:solidFill>
                <a:srgbClr val="FFFFFF"/>
              </a:solidFill>
              <a:latin typeface="Nunito"/>
              <a:ea typeface="Nunito"/>
              <a:cs typeface="Nunito"/>
              <a:sym typeface="Nunito"/>
            </a:endParaRPr>
          </a:p>
        </p:txBody>
      </p:sp>
      <p:sp>
        <p:nvSpPr>
          <p:cNvPr id="497" name="Google Shape;497;p40"/>
          <p:cNvSpPr txBox="1"/>
          <p:nvPr/>
        </p:nvSpPr>
        <p:spPr>
          <a:xfrm>
            <a:off x="930450" y="2595075"/>
            <a:ext cx="2016300" cy="114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nl-BE" sz="6000" u="none" cap="none" strike="noStrike">
                <a:solidFill>
                  <a:srgbClr val="FFFFFF"/>
                </a:solidFill>
                <a:latin typeface="Nunito"/>
                <a:ea typeface="Nunito"/>
                <a:cs typeface="Nunito"/>
                <a:sym typeface="Nunito"/>
              </a:rPr>
              <a:t>€8</a:t>
            </a:r>
            <a:endParaRPr b="1" i="0" sz="6000" u="none" cap="none" strike="noStrike">
              <a:solidFill>
                <a:srgbClr val="FFFFFF"/>
              </a:solidFill>
              <a:latin typeface="Nunito"/>
              <a:ea typeface="Nunito"/>
              <a:cs typeface="Nunito"/>
              <a:sym typeface="Nunito"/>
            </a:endParaRPr>
          </a:p>
        </p:txBody>
      </p:sp>
      <p:pic>
        <p:nvPicPr>
          <p:cNvPr id="498" name="Google Shape;498;p40"/>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Wardrobe Coat Hanger photo and picture" id="499" name="Google Shape;499;p40"/>
          <p:cNvPicPr preferRelativeResize="0"/>
          <p:nvPr/>
        </p:nvPicPr>
        <p:blipFill rotWithShape="1">
          <a:blip r:embed="rId4">
            <a:alphaModFix/>
          </a:blip>
          <a:srcRect b="0" l="0" r="0" t="9145"/>
          <a:stretch/>
        </p:blipFill>
        <p:spPr>
          <a:xfrm>
            <a:off x="4088099" y="1083350"/>
            <a:ext cx="4899322" cy="29707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87C"/>
        </a:solidFill>
      </p:bgPr>
    </p:bg>
    <p:spTree>
      <p:nvGrpSpPr>
        <p:cNvPr id="503" name="Shape 503"/>
        <p:cNvGrpSpPr/>
        <p:nvPr/>
      </p:nvGrpSpPr>
      <p:grpSpPr>
        <a:xfrm>
          <a:off x="0" y="0"/>
          <a:ext cx="0" cy="0"/>
          <a:chOff x="0" y="0"/>
          <a:chExt cx="0" cy="0"/>
        </a:xfrm>
      </p:grpSpPr>
      <p:sp>
        <p:nvSpPr>
          <p:cNvPr id="504" name="Google Shape;504;p41"/>
          <p:cNvSpPr txBox="1"/>
          <p:nvPr/>
        </p:nvSpPr>
        <p:spPr>
          <a:xfrm>
            <a:off x="6429475" y="350500"/>
            <a:ext cx="4382700" cy="51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41"/>
          <p:cNvSpPr txBox="1"/>
          <p:nvPr/>
        </p:nvSpPr>
        <p:spPr>
          <a:xfrm>
            <a:off x="61800" y="763524"/>
            <a:ext cx="3942600" cy="281787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JE BESTE VRIEND HELPEN MET EEN GROTE VERHUIS</a:t>
            </a:r>
            <a:endParaRPr/>
          </a:p>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(3 uur)</a:t>
            </a:r>
            <a:endParaRPr b="0" i="0" sz="2800" u="none" cap="none" strike="noStrike">
              <a:solidFill>
                <a:srgbClr val="FFFFFF"/>
              </a:solidFill>
              <a:latin typeface="Nunito"/>
              <a:ea typeface="Nunito"/>
              <a:cs typeface="Nunito"/>
              <a:sym typeface="Nunito"/>
            </a:endParaRPr>
          </a:p>
        </p:txBody>
      </p:sp>
      <p:sp>
        <p:nvSpPr>
          <p:cNvPr id="506" name="Google Shape;506;p41"/>
          <p:cNvSpPr txBox="1"/>
          <p:nvPr/>
        </p:nvSpPr>
        <p:spPr>
          <a:xfrm>
            <a:off x="1024950" y="3010799"/>
            <a:ext cx="2016300" cy="114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nl-BE" sz="6000" u="none" cap="none" strike="noStrike">
                <a:solidFill>
                  <a:srgbClr val="FFFFFF"/>
                </a:solidFill>
                <a:latin typeface="Nunito"/>
                <a:ea typeface="Nunito"/>
                <a:cs typeface="Nunito"/>
                <a:sym typeface="Nunito"/>
              </a:rPr>
              <a:t>€20</a:t>
            </a:r>
            <a:endParaRPr b="1" i="0" sz="6000" u="none" cap="none" strike="noStrike">
              <a:solidFill>
                <a:srgbClr val="FFFFFF"/>
              </a:solidFill>
              <a:latin typeface="Nunito"/>
              <a:ea typeface="Nunito"/>
              <a:cs typeface="Nunito"/>
              <a:sym typeface="Nunito"/>
            </a:endParaRPr>
          </a:p>
        </p:txBody>
      </p:sp>
      <p:pic>
        <p:nvPicPr>
          <p:cNvPr id="507" name="Google Shape;507;p41"/>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Move Apartment photo and picture" id="508" name="Google Shape;508;p41"/>
          <p:cNvPicPr preferRelativeResize="0"/>
          <p:nvPr/>
        </p:nvPicPr>
        <p:blipFill rotWithShape="1">
          <a:blip r:embed="rId4">
            <a:alphaModFix/>
          </a:blip>
          <a:srcRect b="6937" l="0" r="0" t="0"/>
          <a:stretch/>
        </p:blipFill>
        <p:spPr>
          <a:xfrm>
            <a:off x="4088100" y="1014442"/>
            <a:ext cx="4899324" cy="303965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87C"/>
        </a:solidFill>
      </p:bgPr>
    </p:bg>
    <p:spTree>
      <p:nvGrpSpPr>
        <p:cNvPr id="512" name="Shape 512"/>
        <p:cNvGrpSpPr/>
        <p:nvPr/>
      </p:nvGrpSpPr>
      <p:grpSpPr>
        <a:xfrm>
          <a:off x="0" y="0"/>
          <a:ext cx="0" cy="0"/>
          <a:chOff x="0" y="0"/>
          <a:chExt cx="0" cy="0"/>
        </a:xfrm>
      </p:grpSpPr>
      <p:sp>
        <p:nvSpPr>
          <p:cNvPr id="513" name="Google Shape;513;p42"/>
          <p:cNvSpPr txBox="1"/>
          <p:nvPr/>
        </p:nvSpPr>
        <p:spPr>
          <a:xfrm>
            <a:off x="183550" y="763525"/>
            <a:ext cx="3666600" cy="17958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JE NOKEL HELPEN MET DE AFBRAAK VAN EEN HUIS</a:t>
            </a:r>
            <a:endParaRPr b="0" i="0" sz="2800" u="none" cap="none" strike="noStrike">
              <a:solidFill>
                <a:srgbClr val="FFFFFF"/>
              </a:solidFill>
              <a:latin typeface="Nunito"/>
              <a:ea typeface="Nunito"/>
              <a:cs typeface="Nunito"/>
              <a:sym typeface="Nunito"/>
            </a:endParaRPr>
          </a:p>
          <a:p>
            <a:pPr indent="0" lvl="0" marL="0" marR="0" rtl="0" algn="just">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(5 uur)</a:t>
            </a:r>
            <a:endParaRPr b="0" i="0" sz="2800" u="none" cap="none" strike="noStrike">
              <a:solidFill>
                <a:srgbClr val="FFFFFF"/>
              </a:solidFill>
              <a:latin typeface="Nunito"/>
              <a:ea typeface="Nunito"/>
              <a:cs typeface="Nunito"/>
              <a:sym typeface="Nunito"/>
            </a:endParaRPr>
          </a:p>
        </p:txBody>
      </p:sp>
      <p:sp>
        <p:nvSpPr>
          <p:cNvPr id="514" name="Google Shape;514;p42"/>
          <p:cNvSpPr txBox="1"/>
          <p:nvPr/>
        </p:nvSpPr>
        <p:spPr>
          <a:xfrm>
            <a:off x="922825" y="2709200"/>
            <a:ext cx="2016300" cy="114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nl-BE" sz="6000" u="none" cap="none" strike="noStrike">
                <a:solidFill>
                  <a:srgbClr val="FFFFFF"/>
                </a:solidFill>
                <a:latin typeface="Nunito"/>
                <a:ea typeface="Nunito"/>
                <a:cs typeface="Nunito"/>
                <a:sym typeface="Nunito"/>
              </a:rPr>
              <a:t>€35</a:t>
            </a:r>
            <a:endParaRPr b="1" i="0" sz="6000" u="none" cap="none" strike="noStrike">
              <a:solidFill>
                <a:srgbClr val="FFFFFF"/>
              </a:solidFill>
              <a:latin typeface="Nunito"/>
              <a:ea typeface="Nunito"/>
              <a:cs typeface="Nunito"/>
              <a:sym typeface="Nunito"/>
            </a:endParaRPr>
          </a:p>
        </p:txBody>
      </p:sp>
      <p:pic>
        <p:nvPicPr>
          <p:cNvPr id="515" name="Google Shape;515;p42"/>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House Cancellation photo and picture" id="516" name="Google Shape;516;p42"/>
          <p:cNvPicPr preferRelativeResize="0"/>
          <p:nvPr/>
        </p:nvPicPr>
        <p:blipFill rotWithShape="1">
          <a:blip r:embed="rId4">
            <a:alphaModFix/>
          </a:blip>
          <a:srcRect b="0" l="0" r="0" t="18599"/>
          <a:stretch/>
        </p:blipFill>
        <p:spPr>
          <a:xfrm>
            <a:off x="4089502" y="1064861"/>
            <a:ext cx="4897919" cy="298924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87C"/>
        </a:solidFill>
      </p:bgPr>
    </p:bg>
    <p:spTree>
      <p:nvGrpSpPr>
        <p:cNvPr id="520" name="Shape 520"/>
        <p:cNvGrpSpPr/>
        <p:nvPr/>
      </p:nvGrpSpPr>
      <p:grpSpPr>
        <a:xfrm>
          <a:off x="0" y="0"/>
          <a:ext cx="0" cy="0"/>
          <a:chOff x="0" y="0"/>
          <a:chExt cx="0" cy="0"/>
        </a:xfrm>
      </p:grpSpPr>
      <p:sp>
        <p:nvSpPr>
          <p:cNvPr id="521" name="Google Shape;521;p43"/>
          <p:cNvSpPr txBox="1"/>
          <p:nvPr/>
        </p:nvSpPr>
        <p:spPr>
          <a:xfrm>
            <a:off x="183550" y="763525"/>
            <a:ext cx="3666600" cy="17958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BABYSITTEN OP JE NICHTJE</a:t>
            </a:r>
            <a:endParaRPr b="0" i="0" sz="2800" u="none" cap="none" strike="noStrike">
              <a:solidFill>
                <a:srgbClr val="FFFFFF"/>
              </a:solidFill>
              <a:latin typeface="Nunito"/>
              <a:ea typeface="Nunito"/>
              <a:cs typeface="Nunito"/>
              <a:sym typeface="Nunito"/>
            </a:endParaRPr>
          </a:p>
          <a:p>
            <a:pPr indent="0" lvl="0" marL="0" marR="0" rtl="0" algn="just">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(3 uur)</a:t>
            </a:r>
            <a:endParaRPr b="0" i="0" sz="2800" u="none" cap="none" strike="noStrike">
              <a:solidFill>
                <a:srgbClr val="FFFFFF"/>
              </a:solidFill>
              <a:latin typeface="Nunito"/>
              <a:ea typeface="Nunito"/>
              <a:cs typeface="Nunito"/>
              <a:sym typeface="Nunito"/>
            </a:endParaRPr>
          </a:p>
        </p:txBody>
      </p:sp>
      <p:sp>
        <p:nvSpPr>
          <p:cNvPr id="522" name="Google Shape;522;p43"/>
          <p:cNvSpPr txBox="1"/>
          <p:nvPr/>
        </p:nvSpPr>
        <p:spPr>
          <a:xfrm>
            <a:off x="922825" y="2709200"/>
            <a:ext cx="2016300" cy="114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nl-BE" sz="6000" u="none" cap="none" strike="noStrike">
                <a:solidFill>
                  <a:srgbClr val="FFFFFF"/>
                </a:solidFill>
                <a:latin typeface="Nunito"/>
                <a:ea typeface="Nunito"/>
                <a:cs typeface="Nunito"/>
                <a:sym typeface="Nunito"/>
              </a:rPr>
              <a:t>€18</a:t>
            </a:r>
            <a:endParaRPr b="1" i="0" sz="6000" u="none" cap="none" strike="noStrike">
              <a:solidFill>
                <a:srgbClr val="FFFFFF"/>
              </a:solidFill>
              <a:latin typeface="Nunito"/>
              <a:ea typeface="Nunito"/>
              <a:cs typeface="Nunito"/>
              <a:sym typeface="Nunito"/>
            </a:endParaRPr>
          </a:p>
        </p:txBody>
      </p:sp>
      <p:pic>
        <p:nvPicPr>
          <p:cNvPr id="523" name="Google Shape;523;p43"/>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Jenga Wooden Blocks photo and picture" id="524" name="Google Shape;524;p43"/>
          <p:cNvPicPr preferRelativeResize="0"/>
          <p:nvPr/>
        </p:nvPicPr>
        <p:blipFill rotWithShape="1">
          <a:blip r:embed="rId4">
            <a:alphaModFix/>
          </a:blip>
          <a:srcRect b="8432" l="0" r="0" t="0"/>
          <a:stretch/>
        </p:blipFill>
        <p:spPr>
          <a:xfrm flipH="1">
            <a:off x="4089502" y="1035843"/>
            <a:ext cx="4901143" cy="297300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descr="Free Move Apartment photo and picture" id="529" name="Google Shape;529;p44"/>
          <p:cNvPicPr preferRelativeResize="0"/>
          <p:nvPr/>
        </p:nvPicPr>
        <p:blipFill rotWithShape="1">
          <a:blip r:embed="rId3">
            <a:alphaModFix/>
          </a:blip>
          <a:srcRect b="6937" l="0" r="0" t="0"/>
          <a:stretch/>
        </p:blipFill>
        <p:spPr>
          <a:xfrm>
            <a:off x="5595190" y="2833571"/>
            <a:ext cx="3366735" cy="2088803"/>
          </a:xfrm>
          <a:prstGeom prst="rect">
            <a:avLst/>
          </a:prstGeom>
          <a:noFill/>
          <a:ln cap="flat" cmpd="sng" w="38100">
            <a:solidFill>
              <a:srgbClr val="FFE87C"/>
            </a:solidFill>
            <a:prstDash val="solid"/>
            <a:round/>
            <a:headEnd len="sm" w="sm" type="none"/>
            <a:tailEnd len="sm" w="sm" type="none"/>
          </a:ln>
        </p:spPr>
      </p:pic>
      <p:pic>
        <p:nvPicPr>
          <p:cNvPr descr="Free House Cancellation photo and picture" id="530" name="Google Shape;530;p44"/>
          <p:cNvPicPr preferRelativeResize="0"/>
          <p:nvPr/>
        </p:nvPicPr>
        <p:blipFill rotWithShape="1">
          <a:blip r:embed="rId4">
            <a:alphaModFix/>
          </a:blip>
          <a:srcRect b="0" l="0" r="0" t="18599"/>
          <a:stretch/>
        </p:blipFill>
        <p:spPr>
          <a:xfrm>
            <a:off x="2824976" y="3407856"/>
            <a:ext cx="2596695" cy="1584784"/>
          </a:xfrm>
          <a:prstGeom prst="rect">
            <a:avLst/>
          </a:prstGeom>
          <a:noFill/>
          <a:ln cap="flat" cmpd="sng" w="38100">
            <a:solidFill>
              <a:srgbClr val="FFE87C"/>
            </a:solidFill>
            <a:prstDash val="solid"/>
            <a:round/>
            <a:headEnd len="sm" w="sm" type="none"/>
            <a:tailEnd len="sm" w="sm" type="none"/>
          </a:ln>
        </p:spPr>
      </p:pic>
      <p:pic>
        <p:nvPicPr>
          <p:cNvPr descr="Free Gardening Wheelbarrows photo and picture" id="531" name="Google Shape;531;p44"/>
          <p:cNvPicPr preferRelativeResize="0"/>
          <p:nvPr/>
        </p:nvPicPr>
        <p:blipFill rotWithShape="1">
          <a:blip r:embed="rId5">
            <a:alphaModFix/>
          </a:blip>
          <a:srcRect b="11159" l="0" r="0" t="0"/>
          <a:stretch/>
        </p:blipFill>
        <p:spPr>
          <a:xfrm>
            <a:off x="169552" y="126009"/>
            <a:ext cx="2742012" cy="1624002"/>
          </a:xfrm>
          <a:prstGeom prst="rect">
            <a:avLst/>
          </a:prstGeom>
          <a:noFill/>
          <a:ln cap="flat" cmpd="sng" w="38100">
            <a:solidFill>
              <a:srgbClr val="FFE87C"/>
            </a:solidFill>
            <a:prstDash val="solid"/>
            <a:round/>
            <a:headEnd len="sm" w="sm" type="none"/>
            <a:tailEnd len="sm" w="sm" type="none"/>
          </a:ln>
        </p:spPr>
      </p:pic>
      <p:pic>
        <p:nvPicPr>
          <p:cNvPr descr="Free Jenga Wooden Blocks photo and picture" id="532" name="Google Shape;532;p44"/>
          <p:cNvPicPr preferRelativeResize="0"/>
          <p:nvPr/>
        </p:nvPicPr>
        <p:blipFill rotWithShape="1">
          <a:blip r:embed="rId6">
            <a:alphaModFix/>
          </a:blip>
          <a:srcRect b="8432" l="0" r="0" t="0"/>
          <a:stretch/>
        </p:blipFill>
        <p:spPr>
          <a:xfrm flipH="1">
            <a:off x="6177330" y="1011044"/>
            <a:ext cx="2790503" cy="1692701"/>
          </a:xfrm>
          <a:prstGeom prst="rect">
            <a:avLst/>
          </a:prstGeom>
          <a:noFill/>
          <a:ln cap="flat" cmpd="sng" w="38100">
            <a:solidFill>
              <a:srgbClr val="FFE87C"/>
            </a:solidFill>
            <a:prstDash val="solid"/>
            <a:round/>
            <a:headEnd len="sm" w="sm" type="none"/>
            <a:tailEnd len="sm" w="sm" type="none"/>
          </a:ln>
        </p:spPr>
      </p:pic>
      <p:pic>
        <p:nvPicPr>
          <p:cNvPr descr="Free Wardrobe Coat Hanger photo and picture" id="533" name="Google Shape;533;p44"/>
          <p:cNvPicPr preferRelativeResize="0"/>
          <p:nvPr/>
        </p:nvPicPr>
        <p:blipFill rotWithShape="1">
          <a:blip r:embed="rId7">
            <a:alphaModFix/>
          </a:blip>
          <a:srcRect b="0" l="0" r="0" t="9145"/>
          <a:stretch/>
        </p:blipFill>
        <p:spPr>
          <a:xfrm>
            <a:off x="182075" y="1896627"/>
            <a:ext cx="2527384" cy="1532503"/>
          </a:xfrm>
          <a:prstGeom prst="rect">
            <a:avLst/>
          </a:prstGeom>
          <a:noFill/>
          <a:ln cap="flat" cmpd="sng" w="38100">
            <a:solidFill>
              <a:srgbClr val="FFE87C"/>
            </a:solidFill>
            <a:prstDash val="solid"/>
            <a:round/>
            <a:headEnd len="sm" w="sm" type="none"/>
            <a:tailEnd len="sm" w="sm" type="none"/>
          </a:ln>
        </p:spPr>
      </p:pic>
      <p:pic>
        <p:nvPicPr>
          <p:cNvPr descr="Free Paint Brush Roller photo and picture" id="534" name="Google Shape;534;p44"/>
          <p:cNvPicPr preferRelativeResize="0"/>
          <p:nvPr/>
        </p:nvPicPr>
        <p:blipFill rotWithShape="1">
          <a:blip r:embed="rId8">
            <a:alphaModFix/>
          </a:blip>
          <a:srcRect b="8138" l="0" r="0" t="0"/>
          <a:stretch/>
        </p:blipFill>
        <p:spPr>
          <a:xfrm>
            <a:off x="3542952" y="127931"/>
            <a:ext cx="2501799" cy="1532109"/>
          </a:xfrm>
          <a:prstGeom prst="rect">
            <a:avLst/>
          </a:prstGeom>
          <a:noFill/>
          <a:ln cap="flat" cmpd="sng" w="38100">
            <a:solidFill>
              <a:srgbClr val="FFE87C"/>
            </a:solidFill>
            <a:prstDash val="solid"/>
            <a:round/>
            <a:headEnd len="sm" w="sm" type="none"/>
            <a:tailEnd len="sm" w="sm" type="none"/>
          </a:ln>
        </p:spPr>
      </p:pic>
      <p:pic>
        <p:nvPicPr>
          <p:cNvPr descr="Free Man Wheat Crops photo and picture" id="535" name="Google Shape;535;p44"/>
          <p:cNvPicPr preferRelativeResize="0"/>
          <p:nvPr/>
        </p:nvPicPr>
        <p:blipFill rotWithShape="1">
          <a:blip r:embed="rId9">
            <a:alphaModFix/>
          </a:blip>
          <a:srcRect b="7385" l="0" r="0" t="0"/>
          <a:stretch/>
        </p:blipFill>
        <p:spPr>
          <a:xfrm>
            <a:off x="3044222" y="1775382"/>
            <a:ext cx="2382706" cy="1471140"/>
          </a:xfrm>
          <a:prstGeom prst="rect">
            <a:avLst/>
          </a:prstGeom>
          <a:noFill/>
          <a:ln cap="flat" cmpd="sng" w="38100">
            <a:solidFill>
              <a:srgbClr val="FFE87C"/>
            </a:solidFill>
            <a:prstDash val="solid"/>
            <a:round/>
            <a:headEnd len="sm" w="sm" type="none"/>
            <a:tailEnd len="sm" w="sm" type="none"/>
          </a:ln>
        </p:spPr>
      </p:pic>
      <p:grpSp>
        <p:nvGrpSpPr>
          <p:cNvPr id="536" name="Google Shape;536;p44"/>
          <p:cNvGrpSpPr/>
          <p:nvPr/>
        </p:nvGrpSpPr>
        <p:grpSpPr>
          <a:xfrm>
            <a:off x="5685456" y="4482499"/>
            <a:ext cx="718582" cy="386575"/>
            <a:chOff x="244475" y="1165283"/>
            <a:chExt cx="718582" cy="386575"/>
          </a:xfrm>
        </p:grpSpPr>
        <p:sp>
          <p:nvSpPr>
            <p:cNvPr id="537" name="Google Shape;537;p4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€20</a:t>
              </a:r>
              <a:endParaRPr/>
            </a:p>
          </p:txBody>
        </p:sp>
        <p:sp>
          <p:nvSpPr>
            <p:cNvPr id="539" name="Google Shape;539;p4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540" name="Google Shape;540;p44"/>
          <p:cNvGrpSpPr/>
          <p:nvPr/>
        </p:nvGrpSpPr>
        <p:grpSpPr>
          <a:xfrm>
            <a:off x="244475" y="2963192"/>
            <a:ext cx="718582" cy="386575"/>
            <a:chOff x="244475" y="1165283"/>
            <a:chExt cx="718582" cy="386575"/>
          </a:xfrm>
        </p:grpSpPr>
        <p:sp>
          <p:nvSpPr>
            <p:cNvPr id="541" name="Google Shape;541;p4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€8</a:t>
              </a:r>
              <a:endParaRPr/>
            </a:p>
          </p:txBody>
        </p:sp>
        <p:sp>
          <p:nvSpPr>
            <p:cNvPr id="543" name="Google Shape;543;p4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544" name="Google Shape;544;p44"/>
          <p:cNvGrpSpPr/>
          <p:nvPr/>
        </p:nvGrpSpPr>
        <p:grpSpPr>
          <a:xfrm>
            <a:off x="3130206" y="2794086"/>
            <a:ext cx="718582" cy="386575"/>
            <a:chOff x="244475" y="1165283"/>
            <a:chExt cx="718582" cy="386575"/>
          </a:xfrm>
        </p:grpSpPr>
        <p:sp>
          <p:nvSpPr>
            <p:cNvPr id="545" name="Google Shape;545;p4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€0</a:t>
              </a:r>
              <a:endParaRPr/>
            </a:p>
          </p:txBody>
        </p:sp>
        <p:sp>
          <p:nvSpPr>
            <p:cNvPr id="547" name="Google Shape;547;p4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548" name="Google Shape;548;p44"/>
          <p:cNvGrpSpPr/>
          <p:nvPr/>
        </p:nvGrpSpPr>
        <p:grpSpPr>
          <a:xfrm>
            <a:off x="3627561" y="1189464"/>
            <a:ext cx="718582" cy="386575"/>
            <a:chOff x="244475" y="1165283"/>
            <a:chExt cx="718582" cy="386575"/>
          </a:xfrm>
        </p:grpSpPr>
        <p:sp>
          <p:nvSpPr>
            <p:cNvPr id="549" name="Google Shape;549;p4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4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€25</a:t>
              </a:r>
              <a:endParaRPr/>
            </a:p>
          </p:txBody>
        </p:sp>
        <p:sp>
          <p:nvSpPr>
            <p:cNvPr id="551" name="Google Shape;551;p4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552" name="Google Shape;552;p44"/>
          <p:cNvGrpSpPr/>
          <p:nvPr/>
        </p:nvGrpSpPr>
        <p:grpSpPr>
          <a:xfrm>
            <a:off x="6251265" y="2250669"/>
            <a:ext cx="718582" cy="386575"/>
            <a:chOff x="244475" y="1165283"/>
            <a:chExt cx="718582" cy="386575"/>
          </a:xfrm>
        </p:grpSpPr>
        <p:sp>
          <p:nvSpPr>
            <p:cNvPr id="553" name="Google Shape;553;p4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4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€18</a:t>
              </a:r>
              <a:endParaRPr/>
            </a:p>
          </p:txBody>
        </p:sp>
        <p:sp>
          <p:nvSpPr>
            <p:cNvPr id="555" name="Google Shape;555;p4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556" name="Google Shape;556;p44"/>
          <p:cNvGrpSpPr/>
          <p:nvPr/>
        </p:nvGrpSpPr>
        <p:grpSpPr>
          <a:xfrm>
            <a:off x="2911557" y="4517792"/>
            <a:ext cx="718582" cy="386575"/>
            <a:chOff x="244475" y="1165283"/>
            <a:chExt cx="718582" cy="386575"/>
          </a:xfrm>
        </p:grpSpPr>
        <p:sp>
          <p:nvSpPr>
            <p:cNvPr id="557" name="Google Shape;557;p4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4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€35</a:t>
              </a:r>
              <a:endParaRPr/>
            </a:p>
          </p:txBody>
        </p:sp>
        <p:sp>
          <p:nvSpPr>
            <p:cNvPr id="559" name="Google Shape;559;p4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560" name="Google Shape;560;p44"/>
          <p:cNvGrpSpPr/>
          <p:nvPr/>
        </p:nvGrpSpPr>
        <p:grpSpPr>
          <a:xfrm>
            <a:off x="244475" y="1165283"/>
            <a:ext cx="718582" cy="386575"/>
            <a:chOff x="244475" y="1165283"/>
            <a:chExt cx="718582" cy="386575"/>
          </a:xfrm>
        </p:grpSpPr>
        <p:sp>
          <p:nvSpPr>
            <p:cNvPr id="561" name="Google Shape;561;p4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€10</a:t>
              </a:r>
              <a:endParaRPr/>
            </a:p>
          </p:txBody>
        </p:sp>
        <p:sp>
          <p:nvSpPr>
            <p:cNvPr id="563" name="Google Shape;563;p4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Afbeelding met tekst, Mobiele telefoon, gadget, Draagbaar communicatietoestel&#10;&#10;Automatisch gegenereerde beschrijving" id="564" name="Google Shape;564;p44"/>
          <p:cNvPicPr preferRelativeResize="0"/>
          <p:nvPr/>
        </p:nvPicPr>
        <p:blipFill rotWithShape="1">
          <a:blip r:embed="rId10">
            <a:alphaModFix/>
          </a:blip>
          <a:srcRect b="0" l="0" r="0" t="0"/>
          <a:stretch/>
        </p:blipFill>
        <p:spPr>
          <a:xfrm>
            <a:off x="511939" y="3933466"/>
            <a:ext cx="1000093" cy="121003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568" name="Shape 568"/>
        <p:cNvGrpSpPr/>
        <p:nvPr/>
      </p:nvGrpSpPr>
      <p:grpSpPr>
        <a:xfrm>
          <a:off x="0" y="0"/>
          <a:ext cx="0" cy="0"/>
          <a:chOff x="0" y="0"/>
          <a:chExt cx="0" cy="0"/>
        </a:xfrm>
      </p:grpSpPr>
      <p:sp>
        <p:nvSpPr>
          <p:cNvPr id="569" name="Google Shape;569;p4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nl-BE">
                <a:solidFill>
                  <a:srgbClr val="FFFFFF"/>
                </a:solidFill>
                <a:latin typeface="Nunito"/>
                <a:ea typeface="Nunito"/>
                <a:cs typeface="Nunito"/>
                <a:sym typeface="Nunito"/>
              </a:rPr>
              <a:t>PROEF JE RIJK!</a:t>
            </a:r>
            <a:endParaRPr>
              <a:solidFill>
                <a:srgbClr val="FFFFFF"/>
              </a:solidFill>
              <a:latin typeface="Nunito"/>
              <a:ea typeface="Nunito"/>
              <a:cs typeface="Nunito"/>
              <a:sym typeface="Nunito"/>
            </a:endParaRPr>
          </a:p>
        </p:txBody>
      </p:sp>
      <p:pic>
        <p:nvPicPr>
          <p:cNvPr id="570" name="Google Shape;570;p45"/>
          <p:cNvPicPr preferRelativeResize="0"/>
          <p:nvPr/>
        </p:nvPicPr>
        <p:blipFill rotWithShape="1">
          <a:blip r:embed="rId3">
            <a:alphaModFix/>
          </a:blip>
          <a:srcRect b="0" l="0" r="0" t="0"/>
          <a:stretch/>
        </p:blipFill>
        <p:spPr>
          <a:xfrm>
            <a:off x="6792360" y="4336475"/>
            <a:ext cx="2351640" cy="8070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574" name="Shape 574"/>
        <p:cNvGrpSpPr/>
        <p:nvPr/>
      </p:nvGrpSpPr>
      <p:grpSpPr>
        <a:xfrm>
          <a:off x="0" y="0"/>
          <a:ext cx="0" cy="0"/>
          <a:chOff x="0" y="0"/>
          <a:chExt cx="0" cy="0"/>
        </a:xfrm>
      </p:grpSpPr>
      <p:pic>
        <p:nvPicPr>
          <p:cNvPr id="575" name="Google Shape;575;p46"/>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sp>
        <p:nvSpPr>
          <p:cNvPr id="576" name="Google Shape;576;p46"/>
          <p:cNvSpPr/>
          <p:nvPr/>
        </p:nvSpPr>
        <p:spPr>
          <a:xfrm>
            <a:off x="182881" y="182730"/>
            <a:ext cx="4250130" cy="3745532"/>
          </a:xfrm>
          <a:prstGeom prst="rect">
            <a:avLst/>
          </a:prstGeom>
          <a:solidFill>
            <a:srgbClr val="FFFFFF"/>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77" name="Google Shape;577;p46"/>
          <p:cNvSpPr/>
          <p:nvPr/>
        </p:nvSpPr>
        <p:spPr>
          <a:xfrm>
            <a:off x="4710989" y="182730"/>
            <a:ext cx="4250130" cy="3745532"/>
          </a:xfrm>
          <a:prstGeom prst="rect">
            <a:avLst/>
          </a:prstGeom>
          <a:solidFill>
            <a:srgbClr val="FFFFFF"/>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78" name="Google Shape;578;p46"/>
          <p:cNvPicPr preferRelativeResize="0"/>
          <p:nvPr/>
        </p:nvPicPr>
        <p:blipFill rotWithShape="1">
          <a:blip r:embed="rId4">
            <a:alphaModFix/>
          </a:blip>
          <a:srcRect b="0" l="0" r="0" t="0"/>
          <a:stretch/>
        </p:blipFill>
        <p:spPr>
          <a:xfrm>
            <a:off x="5767787" y="544576"/>
            <a:ext cx="2049145" cy="3076794"/>
          </a:xfrm>
          <a:prstGeom prst="rect">
            <a:avLst/>
          </a:prstGeom>
          <a:noFill/>
          <a:ln>
            <a:noFill/>
          </a:ln>
        </p:spPr>
      </p:pic>
      <p:pic>
        <p:nvPicPr>
          <p:cNvPr id="579" name="Google Shape;579;p46"/>
          <p:cNvPicPr preferRelativeResize="0"/>
          <p:nvPr/>
        </p:nvPicPr>
        <p:blipFill rotWithShape="1">
          <a:blip r:embed="rId5">
            <a:alphaModFix/>
          </a:blip>
          <a:srcRect b="0" l="0" r="0" t="0"/>
          <a:stretch/>
        </p:blipFill>
        <p:spPr>
          <a:xfrm>
            <a:off x="1156797" y="544576"/>
            <a:ext cx="2302298" cy="315383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D401"/>
        </a:solidFill>
      </p:bgPr>
    </p:bg>
    <p:spTree>
      <p:nvGrpSpPr>
        <p:cNvPr id="583" name="Shape 583"/>
        <p:cNvGrpSpPr/>
        <p:nvPr/>
      </p:nvGrpSpPr>
      <p:grpSpPr>
        <a:xfrm>
          <a:off x="0" y="0"/>
          <a:ext cx="0" cy="0"/>
          <a:chOff x="0" y="0"/>
          <a:chExt cx="0" cy="0"/>
        </a:xfrm>
      </p:grpSpPr>
      <p:sp>
        <p:nvSpPr>
          <p:cNvPr descr="Afbeeldingsresultaat voor 365 delhaize" id="584" name="Google Shape;584;p4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585" name="Google Shape;585;p47"/>
          <p:cNvPicPr preferRelativeResize="0"/>
          <p:nvPr/>
        </p:nvPicPr>
        <p:blipFill rotWithShape="1">
          <a:blip r:embed="rId3">
            <a:alphaModFix/>
          </a:blip>
          <a:srcRect b="0" l="0" r="0" t="0"/>
          <a:stretch/>
        </p:blipFill>
        <p:spPr>
          <a:xfrm>
            <a:off x="-38502" y="0"/>
            <a:ext cx="9182502" cy="5143500"/>
          </a:xfrm>
          <a:prstGeom prst="rect">
            <a:avLst/>
          </a:prstGeom>
          <a:noFill/>
          <a:ln>
            <a:noFill/>
          </a:ln>
        </p:spPr>
      </p:pic>
      <p:pic>
        <p:nvPicPr>
          <p:cNvPr id="586" name="Google Shape;586;p47"/>
          <p:cNvPicPr preferRelativeResize="0"/>
          <p:nvPr/>
        </p:nvPicPr>
        <p:blipFill rotWithShape="1">
          <a:blip r:embed="rId4">
            <a:alphaModFix/>
          </a:blip>
          <a:srcRect b="0" l="0" r="0" t="0"/>
          <a:stretch/>
        </p:blipFill>
        <p:spPr>
          <a:xfrm>
            <a:off x="92526" y="4534829"/>
            <a:ext cx="1498381" cy="50602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D9C0"/>
        </a:solidFill>
      </p:bgPr>
    </p:bg>
    <p:spTree>
      <p:nvGrpSpPr>
        <p:cNvPr id="590" name="Shape 590"/>
        <p:cNvGrpSpPr/>
        <p:nvPr/>
      </p:nvGrpSpPr>
      <p:grpSpPr>
        <a:xfrm>
          <a:off x="0" y="0"/>
          <a:ext cx="0" cy="0"/>
          <a:chOff x="0" y="0"/>
          <a:chExt cx="0" cy="0"/>
        </a:xfrm>
      </p:grpSpPr>
      <p:sp>
        <p:nvSpPr>
          <p:cNvPr id="591" name="Google Shape;591;p4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nl-BE">
                <a:solidFill>
                  <a:srgbClr val="FFFFFF"/>
                </a:solidFill>
                <a:latin typeface="Nunito"/>
                <a:ea typeface="Nunito"/>
                <a:cs typeface="Nunito"/>
                <a:sym typeface="Nunito"/>
              </a:rPr>
              <a:t>SCROL JE ARM…</a:t>
            </a:r>
            <a:endParaRPr>
              <a:solidFill>
                <a:srgbClr val="FFFFFF"/>
              </a:solidFill>
              <a:latin typeface="Nunito"/>
              <a:ea typeface="Nunito"/>
              <a:cs typeface="Nunito"/>
              <a:sym typeface="Nunito"/>
            </a:endParaRPr>
          </a:p>
        </p:txBody>
      </p:sp>
      <p:pic>
        <p:nvPicPr>
          <p:cNvPr id="592" name="Google Shape;592;p48"/>
          <p:cNvPicPr preferRelativeResize="0"/>
          <p:nvPr/>
        </p:nvPicPr>
        <p:blipFill rotWithShape="1">
          <a:blip r:embed="rId3">
            <a:alphaModFix/>
          </a:blip>
          <a:srcRect b="0" l="0" r="0" t="0"/>
          <a:stretch/>
        </p:blipFill>
        <p:spPr>
          <a:xfrm>
            <a:off x="6792360" y="4336475"/>
            <a:ext cx="2351640" cy="8070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id="597" name="Google Shape;597;p49"/>
          <p:cNvPicPr preferRelativeResize="0"/>
          <p:nvPr/>
        </p:nvPicPr>
        <p:blipFill rotWithShape="1">
          <a:blip r:embed="rId3">
            <a:alphaModFix/>
          </a:blip>
          <a:srcRect b="0" l="77194" r="0" t="0"/>
          <a:stretch/>
        </p:blipFill>
        <p:spPr>
          <a:xfrm>
            <a:off x="6764732" y="88587"/>
            <a:ext cx="1881181" cy="2412136"/>
          </a:xfrm>
          <a:prstGeom prst="rect">
            <a:avLst/>
          </a:prstGeom>
          <a:noFill/>
          <a:ln cap="flat" cmpd="sng" w="28575">
            <a:solidFill>
              <a:srgbClr val="63D9C0"/>
            </a:solidFill>
            <a:prstDash val="solid"/>
            <a:round/>
            <a:headEnd len="sm" w="sm" type="none"/>
            <a:tailEnd len="sm" w="sm" type="none"/>
          </a:ln>
        </p:spPr>
      </p:pic>
      <p:pic>
        <p:nvPicPr>
          <p:cNvPr id="598" name="Google Shape;598;p49"/>
          <p:cNvPicPr preferRelativeResize="0"/>
          <p:nvPr/>
        </p:nvPicPr>
        <p:blipFill rotWithShape="1">
          <a:blip r:embed="rId3">
            <a:alphaModFix/>
          </a:blip>
          <a:srcRect b="0" l="50935" r="24675" t="0"/>
          <a:stretch/>
        </p:blipFill>
        <p:spPr>
          <a:xfrm>
            <a:off x="4647907" y="96119"/>
            <a:ext cx="2005676" cy="2404603"/>
          </a:xfrm>
          <a:prstGeom prst="rect">
            <a:avLst/>
          </a:prstGeom>
          <a:noFill/>
          <a:ln cap="flat" cmpd="sng" w="28575">
            <a:solidFill>
              <a:srgbClr val="63D9C0"/>
            </a:solidFill>
            <a:prstDash val="solid"/>
            <a:round/>
            <a:headEnd len="sm" w="sm" type="none"/>
            <a:tailEnd len="sm" w="sm" type="none"/>
          </a:ln>
        </p:spPr>
      </p:pic>
      <p:pic>
        <p:nvPicPr>
          <p:cNvPr id="599" name="Google Shape;599;p49"/>
          <p:cNvPicPr preferRelativeResize="0"/>
          <p:nvPr/>
        </p:nvPicPr>
        <p:blipFill rotWithShape="1">
          <a:blip r:embed="rId3">
            <a:alphaModFix/>
          </a:blip>
          <a:srcRect b="0" l="25366" r="50040" t="0"/>
          <a:stretch/>
        </p:blipFill>
        <p:spPr>
          <a:xfrm>
            <a:off x="2533189" y="115991"/>
            <a:ext cx="2005676" cy="2384732"/>
          </a:xfrm>
          <a:prstGeom prst="rect">
            <a:avLst/>
          </a:prstGeom>
          <a:noFill/>
          <a:ln cap="flat" cmpd="sng" w="28575">
            <a:solidFill>
              <a:srgbClr val="63D9C0"/>
            </a:solidFill>
            <a:prstDash val="solid"/>
            <a:round/>
            <a:headEnd len="sm" w="sm" type="none"/>
            <a:tailEnd len="sm" w="sm" type="none"/>
          </a:ln>
        </p:spPr>
      </p:pic>
      <p:pic>
        <p:nvPicPr>
          <p:cNvPr id="600" name="Google Shape;600;p49"/>
          <p:cNvPicPr preferRelativeResize="0"/>
          <p:nvPr/>
        </p:nvPicPr>
        <p:blipFill rotWithShape="1">
          <a:blip r:embed="rId3">
            <a:alphaModFix/>
          </a:blip>
          <a:srcRect b="0" l="0" r="75407" t="0"/>
          <a:stretch/>
        </p:blipFill>
        <p:spPr>
          <a:xfrm>
            <a:off x="394062" y="115990"/>
            <a:ext cx="2005676" cy="2384732"/>
          </a:xfrm>
          <a:prstGeom prst="rect">
            <a:avLst/>
          </a:prstGeom>
          <a:noFill/>
          <a:ln cap="flat" cmpd="sng" w="28575">
            <a:solidFill>
              <a:srgbClr val="63D9C0"/>
            </a:solidFill>
            <a:prstDash val="solid"/>
            <a:round/>
            <a:headEnd len="sm" w="sm" type="none"/>
            <a:tailEnd len="sm" w="sm" type="none"/>
          </a:ln>
        </p:spPr>
      </p:pic>
      <p:pic>
        <p:nvPicPr>
          <p:cNvPr id="601" name="Google Shape;601;p49"/>
          <p:cNvPicPr preferRelativeResize="0"/>
          <p:nvPr/>
        </p:nvPicPr>
        <p:blipFill rotWithShape="1">
          <a:blip r:embed="rId4">
            <a:alphaModFix/>
          </a:blip>
          <a:srcRect b="0" l="0" r="76423" t="1274"/>
          <a:stretch/>
        </p:blipFill>
        <p:spPr>
          <a:xfrm>
            <a:off x="394062" y="2611978"/>
            <a:ext cx="2005676" cy="2386983"/>
          </a:xfrm>
          <a:prstGeom prst="rect">
            <a:avLst/>
          </a:prstGeom>
          <a:noFill/>
          <a:ln cap="flat" cmpd="sng" w="28575">
            <a:solidFill>
              <a:srgbClr val="63D9C0"/>
            </a:solidFill>
            <a:prstDash val="solid"/>
            <a:round/>
            <a:headEnd len="sm" w="sm" type="none"/>
            <a:tailEnd len="sm" w="sm" type="none"/>
          </a:ln>
        </p:spPr>
      </p:pic>
      <p:pic>
        <p:nvPicPr>
          <p:cNvPr id="602" name="Google Shape;602;p49"/>
          <p:cNvPicPr preferRelativeResize="0"/>
          <p:nvPr/>
        </p:nvPicPr>
        <p:blipFill rotWithShape="1">
          <a:blip r:embed="rId4">
            <a:alphaModFix/>
          </a:blip>
          <a:srcRect b="0" l="24552" r="51366" t="0"/>
          <a:stretch/>
        </p:blipFill>
        <p:spPr>
          <a:xfrm>
            <a:off x="2513561" y="2611978"/>
            <a:ext cx="2020523" cy="2384732"/>
          </a:xfrm>
          <a:prstGeom prst="rect">
            <a:avLst/>
          </a:prstGeom>
          <a:noFill/>
          <a:ln cap="flat" cmpd="sng" w="28575">
            <a:solidFill>
              <a:srgbClr val="63D9C0"/>
            </a:solidFill>
            <a:prstDash val="solid"/>
            <a:round/>
            <a:headEnd len="sm" w="sm" type="none"/>
            <a:tailEnd len="sm" w="sm" type="none"/>
          </a:ln>
        </p:spPr>
      </p:pic>
      <p:pic>
        <p:nvPicPr>
          <p:cNvPr id="603" name="Google Shape;603;p49"/>
          <p:cNvPicPr preferRelativeResize="0"/>
          <p:nvPr/>
        </p:nvPicPr>
        <p:blipFill rotWithShape="1">
          <a:blip r:embed="rId4">
            <a:alphaModFix/>
          </a:blip>
          <a:srcRect b="0" l="50305" r="25790" t="0"/>
          <a:stretch/>
        </p:blipFill>
        <p:spPr>
          <a:xfrm>
            <a:off x="4647907" y="2611978"/>
            <a:ext cx="2005676" cy="2384732"/>
          </a:xfrm>
          <a:prstGeom prst="rect">
            <a:avLst/>
          </a:prstGeom>
          <a:noFill/>
          <a:ln cap="flat" cmpd="sng" w="28575">
            <a:solidFill>
              <a:srgbClr val="63D9C0"/>
            </a:solidFill>
            <a:prstDash val="solid"/>
            <a:round/>
            <a:headEnd len="sm" w="sm" type="none"/>
            <a:tailEnd len="sm" w="sm" type="none"/>
          </a:ln>
        </p:spPr>
      </p:pic>
      <p:pic>
        <p:nvPicPr>
          <p:cNvPr id="604" name="Google Shape;604;p49"/>
          <p:cNvPicPr preferRelativeResize="0"/>
          <p:nvPr/>
        </p:nvPicPr>
        <p:blipFill rotWithShape="1">
          <a:blip r:embed="rId4">
            <a:alphaModFix/>
          </a:blip>
          <a:srcRect b="0" l="76802" r="945" t="0"/>
          <a:stretch/>
        </p:blipFill>
        <p:spPr>
          <a:xfrm>
            <a:off x="6764732" y="2594169"/>
            <a:ext cx="1881181" cy="2402541"/>
          </a:xfrm>
          <a:prstGeom prst="rect">
            <a:avLst/>
          </a:prstGeom>
          <a:noFill/>
          <a:ln cap="flat" cmpd="sng" w="28575">
            <a:solidFill>
              <a:srgbClr val="63D9C0"/>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5"/>
          <p:cNvSpPr/>
          <p:nvPr/>
        </p:nvSpPr>
        <p:spPr>
          <a:xfrm>
            <a:off x="0" y="0"/>
            <a:ext cx="3044400" cy="5143500"/>
          </a:xfrm>
          <a:prstGeom prst="rect">
            <a:avLst/>
          </a:prstGeom>
          <a:solidFill>
            <a:srgbClr val="63D9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8" name="Google Shape;108;p5"/>
          <p:cNvSpPr txBox="1"/>
          <p:nvPr>
            <p:ph type="title"/>
          </p:nvPr>
        </p:nvSpPr>
        <p:spPr>
          <a:xfrm>
            <a:off x="492918" y="702533"/>
            <a:ext cx="2241300" cy="3738300"/>
          </a:xfrm>
          <a:prstGeom prst="rect">
            <a:avLst/>
          </a:prstGeom>
          <a:noFill/>
          <a:ln>
            <a:noFill/>
          </a:ln>
        </p:spPr>
        <p:txBody>
          <a:bodyPr anchorCtr="0" anchor="ctr" bIns="34275" lIns="68575" spcFirstLastPara="1" rIns="68575" wrap="square" tIns="34275">
            <a:normAutofit/>
          </a:bodyPr>
          <a:lstStyle/>
          <a:p>
            <a:pPr indent="0" lvl="0" marL="0" rtl="0" algn="l">
              <a:lnSpc>
                <a:spcPct val="85000"/>
              </a:lnSpc>
              <a:spcBef>
                <a:spcPts val="0"/>
              </a:spcBef>
              <a:spcAft>
                <a:spcPts val="0"/>
              </a:spcAft>
              <a:buClr>
                <a:srgbClr val="FFFFFF"/>
              </a:buClr>
              <a:buSzPts val="3300"/>
              <a:buNone/>
            </a:pPr>
            <a:r>
              <a:rPr lang="nl-BE">
                <a:solidFill>
                  <a:srgbClr val="FFFFFF"/>
                </a:solidFill>
              </a:rPr>
              <a:t>Categorie Omschrijving</a:t>
            </a:r>
            <a:endParaRPr sz="2000"/>
          </a:p>
        </p:txBody>
      </p:sp>
      <p:pic>
        <p:nvPicPr>
          <p:cNvPr descr="Afbeelding met tekst, schermopname, Lettertype, nummer&#10;&#10;Automatisch gegenereerde beschrijving" id="109" name="Google Shape;109;p5"/>
          <p:cNvPicPr preferRelativeResize="0"/>
          <p:nvPr/>
        </p:nvPicPr>
        <p:blipFill rotWithShape="1">
          <a:blip r:embed="rId3">
            <a:alphaModFix/>
          </a:blip>
          <a:srcRect b="4272" l="0" r="0" t="0"/>
          <a:stretch/>
        </p:blipFill>
        <p:spPr>
          <a:xfrm>
            <a:off x="3330663" y="0"/>
            <a:ext cx="2482673" cy="5143500"/>
          </a:xfrm>
          <a:prstGeom prst="rect">
            <a:avLst/>
          </a:prstGeom>
          <a:noFill/>
          <a:ln>
            <a:noFill/>
          </a:ln>
        </p:spPr>
      </p:pic>
      <p:sp>
        <p:nvSpPr>
          <p:cNvPr id="110" name="Google Shape;110;p5"/>
          <p:cNvSpPr/>
          <p:nvPr/>
        </p:nvSpPr>
        <p:spPr>
          <a:xfrm rot="5400000">
            <a:off x="381750" y="2483100"/>
            <a:ext cx="5148000" cy="1773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fbeelding met tekst, schermopname, software, Besturingssysteem&#10;&#10;Automatisch gegenereerde beschrijving" id="111" name="Google Shape;111;p5"/>
          <p:cNvPicPr preferRelativeResize="0"/>
          <p:nvPr/>
        </p:nvPicPr>
        <p:blipFill rotWithShape="1">
          <a:blip r:embed="rId4">
            <a:alphaModFix/>
          </a:blip>
          <a:srcRect b="0" l="0" r="0" t="0"/>
          <a:stretch/>
        </p:blipFill>
        <p:spPr>
          <a:xfrm>
            <a:off x="6162599" y="0"/>
            <a:ext cx="2373074" cy="5143500"/>
          </a:xfrm>
          <a:prstGeom prst="rect">
            <a:avLst/>
          </a:prstGeom>
          <a:noFill/>
          <a:ln>
            <a:noFill/>
          </a:ln>
        </p:spPr>
      </p:pic>
      <p:pic>
        <p:nvPicPr>
          <p:cNvPr id="112" name="Google Shape;112;p5"/>
          <p:cNvPicPr preferRelativeResize="0"/>
          <p:nvPr/>
        </p:nvPicPr>
        <p:blipFill rotWithShape="1">
          <a:blip r:embed="rId5">
            <a:alphaModFix/>
          </a:blip>
          <a:srcRect b="0" l="0" r="0" t="0"/>
          <a:stretch/>
        </p:blipFill>
        <p:spPr>
          <a:xfrm>
            <a:off x="292363" y="4295983"/>
            <a:ext cx="2459675" cy="8475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D9C0"/>
        </a:solidFill>
      </p:bgPr>
    </p:bg>
    <p:spTree>
      <p:nvGrpSpPr>
        <p:cNvPr id="608" name="Shape 608"/>
        <p:cNvGrpSpPr/>
        <p:nvPr/>
      </p:nvGrpSpPr>
      <p:grpSpPr>
        <a:xfrm>
          <a:off x="0" y="0"/>
          <a:ext cx="0" cy="0"/>
          <a:chOff x="0" y="0"/>
          <a:chExt cx="0" cy="0"/>
        </a:xfrm>
      </p:grpSpPr>
      <p:pic>
        <p:nvPicPr>
          <p:cNvPr id="609" name="Google Shape;609;p50"/>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sp>
        <p:nvSpPr>
          <p:cNvPr id="610" name="Google Shape;610;p50"/>
          <p:cNvSpPr txBox="1"/>
          <p:nvPr/>
        </p:nvSpPr>
        <p:spPr>
          <a:xfrm>
            <a:off x="1590907" y="304800"/>
            <a:ext cx="6415669" cy="4350678"/>
          </a:xfrm>
          <a:prstGeom prst="rect">
            <a:avLst/>
          </a:prstGeom>
          <a:noFill/>
          <a:ln>
            <a:noFill/>
          </a:ln>
        </p:spPr>
        <p:txBody>
          <a:bodyPr anchorCtr="0" anchor="t" bIns="45700" lIns="91425" spcFirstLastPara="1" rIns="91425" wrap="square" tIns="45700">
            <a:spAutoFit/>
          </a:bodyPr>
          <a:lstStyle/>
          <a:p>
            <a:pPr indent="0" lvl="0" marL="195580" marR="0" rtl="0" algn="l">
              <a:lnSpc>
                <a:spcPct val="120000"/>
              </a:lnSpc>
              <a:spcBef>
                <a:spcPts val="0"/>
              </a:spcBef>
              <a:spcAft>
                <a:spcPts val="0"/>
              </a:spcAft>
              <a:buNone/>
            </a:pPr>
            <a:r>
              <a:rPr b="1" i="0" lang="nl-BE" sz="3200" u="none" cap="none" strike="noStrike">
                <a:solidFill>
                  <a:srgbClr val="9E8CFF"/>
                </a:solidFill>
                <a:latin typeface="Calibri"/>
                <a:ea typeface="Calibri"/>
                <a:cs typeface="Calibri"/>
                <a:sym typeface="Calibri"/>
              </a:rPr>
              <a:t>Wat kan je nu doen met al die GB? </a:t>
            </a:r>
            <a:endParaRPr b="1" i="0" sz="1800" u="none" cap="none" strike="noStrike">
              <a:solidFill>
                <a:srgbClr val="9E8CFF"/>
              </a:solidFill>
              <a:latin typeface="Calibri"/>
              <a:ea typeface="Calibri"/>
              <a:cs typeface="Calibri"/>
              <a:sym typeface="Calibri"/>
            </a:endParaRPr>
          </a:p>
          <a:p>
            <a:pPr indent="0" lvl="0" marL="195580" marR="0" rtl="0" algn="l">
              <a:lnSpc>
                <a:spcPct val="107000"/>
              </a:lnSpc>
              <a:spcBef>
                <a:spcPts val="800"/>
              </a:spcBef>
              <a:spcAft>
                <a:spcPts val="0"/>
              </a:spcAft>
              <a:buNone/>
            </a:pPr>
            <a:br>
              <a:rPr b="1" i="0" lang="nl-BE" sz="2000" u="none" cap="none" strike="noStrike">
                <a:solidFill>
                  <a:schemeClr val="lt1"/>
                </a:solidFill>
                <a:latin typeface="Calibri"/>
                <a:ea typeface="Calibri"/>
                <a:cs typeface="Calibri"/>
                <a:sym typeface="Calibri"/>
              </a:rPr>
            </a:br>
            <a:r>
              <a:rPr b="1" i="0" lang="nl-BE" sz="2000" u="none" cap="none" strike="noStrike">
                <a:solidFill>
                  <a:schemeClr val="lt1"/>
                </a:solidFill>
                <a:latin typeface="Calibri"/>
                <a:ea typeface="Calibri"/>
                <a:cs typeface="Calibri"/>
                <a:sym typeface="Calibri"/>
              </a:rPr>
              <a:t>1GB PER MAAND WIL ZEGGEN 0,033 GB PER DAG: </a:t>
            </a:r>
            <a:endParaRPr b="0" i="0" sz="1050" u="none" cap="none" strike="noStrike">
              <a:solidFill>
                <a:schemeClr val="lt1"/>
              </a:solidFill>
              <a:latin typeface="Calibri"/>
              <a:ea typeface="Calibri"/>
              <a:cs typeface="Calibri"/>
              <a:sym typeface="Calibri"/>
            </a:endParaRPr>
          </a:p>
          <a:p>
            <a:pPr indent="-90169" lvl="0" marL="195580" marR="0" rtl="0" algn="l">
              <a:lnSpc>
                <a:spcPct val="107000"/>
              </a:lnSpc>
              <a:spcBef>
                <a:spcPts val="800"/>
              </a:spcBef>
              <a:spcAft>
                <a:spcPts val="0"/>
              </a:spcAft>
              <a:buNone/>
            </a:pPr>
            <a:r>
              <a:rPr b="0" i="0" lang="nl-BE" sz="2000" u="none" cap="none" strike="noStrike">
                <a:solidFill>
                  <a:schemeClr val="lt1"/>
                </a:solidFill>
                <a:latin typeface="Tahoma"/>
                <a:ea typeface="Tahoma"/>
                <a:cs typeface="Tahoma"/>
                <a:sym typeface="Tahoma"/>
              </a:rPr>
              <a:t>‣</a:t>
            </a:r>
            <a:r>
              <a:rPr b="0" i="0" lang="nl-BE" sz="2000" u="none" cap="none" strike="noStrike">
                <a:solidFill>
                  <a:schemeClr val="lt1"/>
                </a:solidFill>
                <a:latin typeface="Calibri"/>
                <a:ea typeface="Calibri"/>
                <a:cs typeface="Calibri"/>
                <a:sym typeface="Calibri"/>
              </a:rPr>
              <a:t> OF 20 min. scrollen op Instagram</a:t>
            </a:r>
            <a:endParaRPr b="0" i="0" sz="1050" u="none" cap="none" strike="noStrike">
              <a:solidFill>
                <a:schemeClr val="lt1"/>
              </a:solidFill>
              <a:latin typeface="Calibri"/>
              <a:ea typeface="Calibri"/>
              <a:cs typeface="Calibri"/>
              <a:sym typeface="Calibri"/>
            </a:endParaRPr>
          </a:p>
          <a:p>
            <a:pPr indent="-90169" lvl="0" marL="195580" marR="0" rtl="0" algn="l">
              <a:lnSpc>
                <a:spcPct val="107000"/>
              </a:lnSpc>
              <a:spcBef>
                <a:spcPts val="800"/>
              </a:spcBef>
              <a:spcAft>
                <a:spcPts val="0"/>
              </a:spcAft>
              <a:buNone/>
            </a:pPr>
            <a:r>
              <a:rPr b="0" i="0" lang="nl-BE" sz="2000" u="none" cap="none" strike="noStrike">
                <a:solidFill>
                  <a:schemeClr val="lt1"/>
                </a:solidFill>
                <a:latin typeface="Tahoma"/>
                <a:ea typeface="Tahoma"/>
                <a:cs typeface="Tahoma"/>
                <a:sym typeface="Tahoma"/>
              </a:rPr>
              <a:t>‣</a:t>
            </a:r>
            <a:r>
              <a:rPr b="0" i="0" lang="nl-BE" sz="2000" u="none" cap="none" strike="noStrike">
                <a:solidFill>
                  <a:schemeClr val="lt1"/>
                </a:solidFill>
                <a:latin typeface="Calibri"/>
                <a:ea typeface="Calibri"/>
                <a:cs typeface="Calibri"/>
                <a:sym typeface="Calibri"/>
              </a:rPr>
              <a:t> OF 30 min. muziek streamen</a:t>
            </a:r>
            <a:endParaRPr b="0" i="0" sz="1050" u="none" cap="none" strike="noStrike">
              <a:solidFill>
                <a:schemeClr val="lt1"/>
              </a:solidFill>
              <a:latin typeface="Calibri"/>
              <a:ea typeface="Calibri"/>
              <a:cs typeface="Calibri"/>
              <a:sym typeface="Calibri"/>
            </a:endParaRPr>
          </a:p>
          <a:p>
            <a:pPr indent="-90169" lvl="0" marL="195580" marR="0" rtl="0" algn="l">
              <a:lnSpc>
                <a:spcPct val="107000"/>
              </a:lnSpc>
              <a:spcBef>
                <a:spcPts val="800"/>
              </a:spcBef>
              <a:spcAft>
                <a:spcPts val="0"/>
              </a:spcAft>
              <a:buNone/>
            </a:pPr>
            <a:r>
              <a:rPr b="0" i="0" lang="nl-BE" sz="2000" u="none" cap="none" strike="noStrike">
                <a:solidFill>
                  <a:schemeClr val="lt1"/>
                </a:solidFill>
                <a:latin typeface="Tahoma"/>
                <a:ea typeface="Tahoma"/>
                <a:cs typeface="Tahoma"/>
                <a:sym typeface="Tahoma"/>
              </a:rPr>
              <a:t>‣</a:t>
            </a:r>
            <a:r>
              <a:rPr b="0" i="0" lang="nl-BE" sz="2000" u="none" cap="none" strike="noStrike">
                <a:solidFill>
                  <a:schemeClr val="lt1"/>
                </a:solidFill>
                <a:latin typeface="Calibri"/>
                <a:ea typeface="Calibri"/>
                <a:cs typeface="Calibri"/>
                <a:sym typeface="Calibri"/>
              </a:rPr>
              <a:t> OF 12 min. video’s bekijken op YouTube of TikTok</a:t>
            </a:r>
            <a:endParaRPr b="0" i="0" sz="1050" u="none" cap="none" strike="noStrike">
              <a:solidFill>
                <a:schemeClr val="lt1"/>
              </a:solidFill>
              <a:latin typeface="Calibri"/>
              <a:ea typeface="Calibri"/>
              <a:cs typeface="Calibri"/>
              <a:sym typeface="Calibri"/>
            </a:endParaRPr>
          </a:p>
          <a:p>
            <a:pPr indent="-90169" lvl="0" marL="195580" marR="0" rtl="0" algn="l">
              <a:lnSpc>
                <a:spcPct val="107000"/>
              </a:lnSpc>
              <a:spcBef>
                <a:spcPts val="800"/>
              </a:spcBef>
              <a:spcAft>
                <a:spcPts val="0"/>
              </a:spcAft>
              <a:buNone/>
            </a:pPr>
            <a:r>
              <a:rPr b="0" i="0" lang="nl-BE" sz="2000" u="none" cap="none" strike="noStrike">
                <a:solidFill>
                  <a:schemeClr val="lt1"/>
                </a:solidFill>
                <a:latin typeface="Tahoma"/>
                <a:ea typeface="Tahoma"/>
                <a:cs typeface="Tahoma"/>
                <a:sym typeface="Tahoma"/>
              </a:rPr>
              <a:t>‣</a:t>
            </a:r>
            <a:r>
              <a:rPr b="0" i="0" lang="nl-BE" sz="2000" u="none" cap="none" strike="noStrike">
                <a:solidFill>
                  <a:schemeClr val="lt1"/>
                </a:solidFill>
                <a:latin typeface="Calibri"/>
                <a:ea typeface="Calibri"/>
                <a:cs typeface="Calibri"/>
                <a:sym typeface="Calibri"/>
              </a:rPr>
              <a:t> OF 7 min. Netflix streamen</a:t>
            </a:r>
            <a:endParaRPr b="0" i="0" sz="1050" u="none" cap="none" strike="noStrike">
              <a:solidFill>
                <a:schemeClr val="lt1"/>
              </a:solidFill>
              <a:latin typeface="Calibri"/>
              <a:ea typeface="Calibri"/>
              <a:cs typeface="Calibri"/>
              <a:sym typeface="Calibri"/>
            </a:endParaRPr>
          </a:p>
          <a:p>
            <a:pPr indent="-90169" lvl="0" marL="195580" marR="0" rtl="0" algn="l">
              <a:lnSpc>
                <a:spcPct val="107000"/>
              </a:lnSpc>
              <a:spcBef>
                <a:spcPts val="800"/>
              </a:spcBef>
              <a:spcAft>
                <a:spcPts val="0"/>
              </a:spcAft>
              <a:buNone/>
            </a:pPr>
            <a:r>
              <a:rPr b="0" i="0" lang="nl-BE" sz="2000" u="none" cap="none" strike="noStrike">
                <a:solidFill>
                  <a:schemeClr val="lt1"/>
                </a:solidFill>
                <a:latin typeface="Tahoma"/>
                <a:ea typeface="Tahoma"/>
                <a:cs typeface="Tahoma"/>
                <a:sym typeface="Tahoma"/>
              </a:rPr>
              <a:t>‣</a:t>
            </a:r>
            <a:r>
              <a:rPr b="0" i="0" lang="nl-BE" sz="2000" u="none" cap="none" strike="noStrike">
                <a:solidFill>
                  <a:schemeClr val="lt1"/>
                </a:solidFill>
                <a:latin typeface="Calibri"/>
                <a:ea typeface="Calibri"/>
                <a:cs typeface="Calibri"/>
                <a:sym typeface="Calibri"/>
              </a:rPr>
              <a:t> OF 3 foto’s versturen</a:t>
            </a:r>
            <a:endParaRPr b="0" i="0" sz="1050" u="none" cap="none" strike="noStrike">
              <a:solidFill>
                <a:schemeClr val="lt1"/>
              </a:solidFill>
              <a:latin typeface="Calibri"/>
              <a:ea typeface="Calibri"/>
              <a:cs typeface="Calibri"/>
              <a:sym typeface="Calibri"/>
            </a:endParaRPr>
          </a:p>
          <a:p>
            <a:pPr indent="-90169" lvl="0" marL="195580" marR="0" rtl="0" algn="l">
              <a:lnSpc>
                <a:spcPct val="107000"/>
              </a:lnSpc>
              <a:spcBef>
                <a:spcPts val="800"/>
              </a:spcBef>
              <a:spcAft>
                <a:spcPts val="0"/>
              </a:spcAft>
              <a:buNone/>
            </a:pPr>
            <a:r>
              <a:rPr b="0" i="0" lang="nl-BE" sz="2000" u="none" cap="none" strike="noStrike">
                <a:solidFill>
                  <a:schemeClr val="lt1"/>
                </a:solidFill>
                <a:latin typeface="Tahoma"/>
                <a:ea typeface="Tahoma"/>
                <a:cs typeface="Tahoma"/>
                <a:sym typeface="Tahoma"/>
              </a:rPr>
              <a:t>‣</a:t>
            </a:r>
            <a:r>
              <a:rPr b="0" i="0" lang="nl-BE" sz="2000" u="none" cap="none" strike="noStrike">
                <a:solidFill>
                  <a:schemeClr val="lt1"/>
                </a:solidFill>
                <a:latin typeface="Calibri"/>
                <a:ea typeface="Calibri"/>
                <a:cs typeface="Calibri"/>
                <a:sym typeface="Calibri"/>
              </a:rPr>
              <a:t> OF 450 tekstberichten verzenden of ontvangen via Messenger of WhatsApp</a:t>
            </a:r>
            <a:endParaRPr b="0" i="0" sz="1050" u="none" cap="none" strike="noStrike">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pic>
        <p:nvPicPr>
          <p:cNvPr id="615" name="Google Shape;615;p51"/>
          <p:cNvPicPr preferRelativeResize="0"/>
          <p:nvPr/>
        </p:nvPicPr>
        <p:blipFill rotWithShape="1">
          <a:blip r:embed="rId3">
            <a:alphaModFix/>
          </a:blip>
          <a:srcRect b="0" l="77194" r="0" t="0"/>
          <a:stretch/>
        </p:blipFill>
        <p:spPr>
          <a:xfrm>
            <a:off x="6764732" y="88587"/>
            <a:ext cx="1881181" cy="2412136"/>
          </a:xfrm>
          <a:prstGeom prst="rect">
            <a:avLst/>
          </a:prstGeom>
          <a:noFill/>
          <a:ln cap="flat" cmpd="sng" w="28575">
            <a:solidFill>
              <a:srgbClr val="63D9C0"/>
            </a:solidFill>
            <a:prstDash val="solid"/>
            <a:round/>
            <a:headEnd len="sm" w="sm" type="none"/>
            <a:tailEnd len="sm" w="sm" type="none"/>
          </a:ln>
        </p:spPr>
      </p:pic>
      <p:pic>
        <p:nvPicPr>
          <p:cNvPr id="616" name="Google Shape;616;p51"/>
          <p:cNvPicPr preferRelativeResize="0"/>
          <p:nvPr/>
        </p:nvPicPr>
        <p:blipFill rotWithShape="1">
          <a:blip r:embed="rId3">
            <a:alphaModFix/>
          </a:blip>
          <a:srcRect b="0" l="50935" r="24675" t="0"/>
          <a:stretch/>
        </p:blipFill>
        <p:spPr>
          <a:xfrm>
            <a:off x="4647907" y="96119"/>
            <a:ext cx="2005676" cy="2404603"/>
          </a:xfrm>
          <a:prstGeom prst="rect">
            <a:avLst/>
          </a:prstGeom>
          <a:noFill/>
          <a:ln cap="flat" cmpd="sng" w="28575">
            <a:solidFill>
              <a:srgbClr val="63D9C0"/>
            </a:solidFill>
            <a:prstDash val="solid"/>
            <a:round/>
            <a:headEnd len="sm" w="sm" type="none"/>
            <a:tailEnd len="sm" w="sm" type="none"/>
          </a:ln>
        </p:spPr>
      </p:pic>
      <p:pic>
        <p:nvPicPr>
          <p:cNvPr id="617" name="Google Shape;617;p51"/>
          <p:cNvPicPr preferRelativeResize="0"/>
          <p:nvPr/>
        </p:nvPicPr>
        <p:blipFill rotWithShape="1">
          <a:blip r:embed="rId3">
            <a:alphaModFix/>
          </a:blip>
          <a:srcRect b="0" l="25366" r="50040" t="0"/>
          <a:stretch/>
        </p:blipFill>
        <p:spPr>
          <a:xfrm>
            <a:off x="2533189" y="115991"/>
            <a:ext cx="2005676" cy="2384732"/>
          </a:xfrm>
          <a:prstGeom prst="rect">
            <a:avLst/>
          </a:prstGeom>
          <a:noFill/>
          <a:ln cap="flat" cmpd="sng" w="28575">
            <a:solidFill>
              <a:srgbClr val="63D9C0"/>
            </a:solidFill>
            <a:prstDash val="solid"/>
            <a:round/>
            <a:headEnd len="sm" w="sm" type="none"/>
            <a:tailEnd len="sm" w="sm" type="none"/>
          </a:ln>
        </p:spPr>
      </p:pic>
      <p:pic>
        <p:nvPicPr>
          <p:cNvPr id="618" name="Google Shape;618;p51"/>
          <p:cNvPicPr preferRelativeResize="0"/>
          <p:nvPr/>
        </p:nvPicPr>
        <p:blipFill rotWithShape="1">
          <a:blip r:embed="rId3">
            <a:alphaModFix/>
          </a:blip>
          <a:srcRect b="0" l="0" r="75407" t="0"/>
          <a:stretch/>
        </p:blipFill>
        <p:spPr>
          <a:xfrm>
            <a:off x="394062" y="115990"/>
            <a:ext cx="2005676" cy="2384732"/>
          </a:xfrm>
          <a:prstGeom prst="rect">
            <a:avLst/>
          </a:prstGeom>
          <a:noFill/>
          <a:ln cap="flat" cmpd="sng" w="28575">
            <a:solidFill>
              <a:srgbClr val="63D9C0"/>
            </a:solidFill>
            <a:prstDash val="solid"/>
            <a:round/>
            <a:headEnd len="sm" w="sm" type="none"/>
            <a:tailEnd len="sm" w="sm" type="none"/>
          </a:ln>
        </p:spPr>
      </p:pic>
      <p:pic>
        <p:nvPicPr>
          <p:cNvPr id="619" name="Google Shape;619;p51"/>
          <p:cNvPicPr preferRelativeResize="0"/>
          <p:nvPr/>
        </p:nvPicPr>
        <p:blipFill rotWithShape="1">
          <a:blip r:embed="rId4">
            <a:alphaModFix/>
          </a:blip>
          <a:srcRect b="0" l="0" r="76423" t="1274"/>
          <a:stretch/>
        </p:blipFill>
        <p:spPr>
          <a:xfrm>
            <a:off x="394062" y="2611978"/>
            <a:ext cx="2005676" cy="2386983"/>
          </a:xfrm>
          <a:prstGeom prst="rect">
            <a:avLst/>
          </a:prstGeom>
          <a:noFill/>
          <a:ln cap="flat" cmpd="sng" w="28575">
            <a:solidFill>
              <a:srgbClr val="63D9C0"/>
            </a:solidFill>
            <a:prstDash val="solid"/>
            <a:round/>
            <a:headEnd len="sm" w="sm" type="none"/>
            <a:tailEnd len="sm" w="sm" type="none"/>
          </a:ln>
        </p:spPr>
      </p:pic>
      <p:pic>
        <p:nvPicPr>
          <p:cNvPr id="620" name="Google Shape;620;p51"/>
          <p:cNvPicPr preferRelativeResize="0"/>
          <p:nvPr/>
        </p:nvPicPr>
        <p:blipFill rotWithShape="1">
          <a:blip r:embed="rId4">
            <a:alphaModFix/>
          </a:blip>
          <a:srcRect b="0" l="24552" r="51366" t="0"/>
          <a:stretch/>
        </p:blipFill>
        <p:spPr>
          <a:xfrm>
            <a:off x="2513561" y="2611978"/>
            <a:ext cx="2020523" cy="2384732"/>
          </a:xfrm>
          <a:prstGeom prst="rect">
            <a:avLst/>
          </a:prstGeom>
          <a:noFill/>
          <a:ln cap="flat" cmpd="sng" w="28575">
            <a:solidFill>
              <a:srgbClr val="63D9C0"/>
            </a:solidFill>
            <a:prstDash val="solid"/>
            <a:round/>
            <a:headEnd len="sm" w="sm" type="none"/>
            <a:tailEnd len="sm" w="sm" type="none"/>
          </a:ln>
        </p:spPr>
      </p:pic>
      <p:pic>
        <p:nvPicPr>
          <p:cNvPr id="621" name="Google Shape;621;p51"/>
          <p:cNvPicPr preferRelativeResize="0"/>
          <p:nvPr/>
        </p:nvPicPr>
        <p:blipFill rotWithShape="1">
          <a:blip r:embed="rId4">
            <a:alphaModFix/>
          </a:blip>
          <a:srcRect b="0" l="50305" r="25790" t="0"/>
          <a:stretch/>
        </p:blipFill>
        <p:spPr>
          <a:xfrm>
            <a:off x="4647907" y="2611978"/>
            <a:ext cx="2005676" cy="2384732"/>
          </a:xfrm>
          <a:prstGeom prst="rect">
            <a:avLst/>
          </a:prstGeom>
          <a:noFill/>
          <a:ln cap="flat" cmpd="sng" w="28575">
            <a:solidFill>
              <a:srgbClr val="63D9C0"/>
            </a:solidFill>
            <a:prstDash val="solid"/>
            <a:round/>
            <a:headEnd len="sm" w="sm" type="none"/>
            <a:tailEnd len="sm" w="sm" type="none"/>
          </a:ln>
        </p:spPr>
      </p:pic>
      <p:pic>
        <p:nvPicPr>
          <p:cNvPr id="622" name="Google Shape;622;p51"/>
          <p:cNvPicPr preferRelativeResize="0"/>
          <p:nvPr/>
        </p:nvPicPr>
        <p:blipFill rotWithShape="1">
          <a:blip r:embed="rId4">
            <a:alphaModFix/>
          </a:blip>
          <a:srcRect b="0" l="76802" r="945" t="0"/>
          <a:stretch/>
        </p:blipFill>
        <p:spPr>
          <a:xfrm>
            <a:off x="6764732" y="2594169"/>
            <a:ext cx="1881181" cy="2402541"/>
          </a:xfrm>
          <a:prstGeom prst="rect">
            <a:avLst/>
          </a:prstGeom>
          <a:noFill/>
          <a:ln cap="flat" cmpd="sng" w="28575">
            <a:solidFill>
              <a:srgbClr val="63D9C0"/>
            </a:solidFill>
            <a:prstDash val="solid"/>
            <a:round/>
            <a:headEnd len="sm" w="sm" type="none"/>
            <a:tailEnd len="sm" w="sm" type="none"/>
          </a:ln>
        </p:spPr>
      </p:pic>
      <p:grpSp>
        <p:nvGrpSpPr>
          <p:cNvPr id="623" name="Google Shape;623;p51"/>
          <p:cNvGrpSpPr/>
          <p:nvPr/>
        </p:nvGrpSpPr>
        <p:grpSpPr>
          <a:xfrm>
            <a:off x="498080" y="2042512"/>
            <a:ext cx="718582" cy="386575"/>
            <a:chOff x="244475" y="1165283"/>
            <a:chExt cx="718582" cy="386575"/>
          </a:xfrm>
        </p:grpSpPr>
        <p:sp>
          <p:nvSpPr>
            <p:cNvPr id="624" name="Google Shape;624;p51"/>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1"/>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€10</a:t>
              </a:r>
              <a:endParaRPr/>
            </a:p>
          </p:txBody>
        </p:sp>
        <p:sp>
          <p:nvSpPr>
            <p:cNvPr id="626" name="Google Shape;626;p51"/>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627" name="Google Shape;627;p51"/>
          <p:cNvGrpSpPr/>
          <p:nvPr/>
        </p:nvGrpSpPr>
        <p:grpSpPr>
          <a:xfrm>
            <a:off x="470791" y="4555254"/>
            <a:ext cx="718582" cy="386575"/>
            <a:chOff x="244475" y="1165283"/>
            <a:chExt cx="718582" cy="386575"/>
          </a:xfrm>
        </p:grpSpPr>
        <p:sp>
          <p:nvSpPr>
            <p:cNvPr id="628" name="Google Shape;628;p51"/>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51"/>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€8</a:t>
              </a:r>
              <a:endParaRPr/>
            </a:p>
          </p:txBody>
        </p:sp>
        <p:sp>
          <p:nvSpPr>
            <p:cNvPr id="630" name="Google Shape;630;p51"/>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631" name="Google Shape;631;p51"/>
          <p:cNvGrpSpPr/>
          <p:nvPr/>
        </p:nvGrpSpPr>
        <p:grpSpPr>
          <a:xfrm>
            <a:off x="2618337" y="2042512"/>
            <a:ext cx="718582" cy="386575"/>
            <a:chOff x="244475" y="1165283"/>
            <a:chExt cx="718582" cy="386575"/>
          </a:xfrm>
        </p:grpSpPr>
        <p:sp>
          <p:nvSpPr>
            <p:cNvPr id="632" name="Google Shape;632;p51"/>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51"/>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€22</a:t>
              </a:r>
              <a:endParaRPr/>
            </a:p>
          </p:txBody>
        </p:sp>
        <p:sp>
          <p:nvSpPr>
            <p:cNvPr id="634" name="Google Shape;634;p51"/>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635" name="Google Shape;635;p51"/>
          <p:cNvGrpSpPr/>
          <p:nvPr/>
        </p:nvGrpSpPr>
        <p:grpSpPr>
          <a:xfrm>
            <a:off x="2591048" y="4555254"/>
            <a:ext cx="718582" cy="386575"/>
            <a:chOff x="244475" y="1165283"/>
            <a:chExt cx="718582" cy="386575"/>
          </a:xfrm>
        </p:grpSpPr>
        <p:sp>
          <p:nvSpPr>
            <p:cNvPr id="636" name="Google Shape;636;p51"/>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1"/>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€15</a:t>
              </a:r>
              <a:endParaRPr/>
            </a:p>
          </p:txBody>
        </p:sp>
        <p:sp>
          <p:nvSpPr>
            <p:cNvPr id="638" name="Google Shape;638;p51"/>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639" name="Google Shape;639;p51"/>
          <p:cNvGrpSpPr/>
          <p:nvPr/>
        </p:nvGrpSpPr>
        <p:grpSpPr>
          <a:xfrm>
            <a:off x="4756077" y="2042512"/>
            <a:ext cx="718582" cy="386575"/>
            <a:chOff x="244475" y="1165283"/>
            <a:chExt cx="718582" cy="386575"/>
          </a:xfrm>
        </p:grpSpPr>
        <p:sp>
          <p:nvSpPr>
            <p:cNvPr id="640" name="Google Shape;640;p51"/>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51"/>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€11</a:t>
              </a:r>
              <a:endParaRPr/>
            </a:p>
          </p:txBody>
        </p:sp>
        <p:sp>
          <p:nvSpPr>
            <p:cNvPr id="642" name="Google Shape;642;p51"/>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643" name="Google Shape;643;p51"/>
          <p:cNvGrpSpPr/>
          <p:nvPr/>
        </p:nvGrpSpPr>
        <p:grpSpPr>
          <a:xfrm>
            <a:off x="4728788" y="4555254"/>
            <a:ext cx="718582" cy="386575"/>
            <a:chOff x="244475" y="1165283"/>
            <a:chExt cx="718582" cy="386575"/>
          </a:xfrm>
        </p:grpSpPr>
        <p:sp>
          <p:nvSpPr>
            <p:cNvPr id="644" name="Google Shape;644;p51"/>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51"/>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€15</a:t>
              </a:r>
              <a:endParaRPr/>
            </a:p>
          </p:txBody>
        </p:sp>
        <p:sp>
          <p:nvSpPr>
            <p:cNvPr id="646" name="Google Shape;646;p51"/>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647" name="Google Shape;647;p51"/>
          <p:cNvGrpSpPr/>
          <p:nvPr/>
        </p:nvGrpSpPr>
        <p:grpSpPr>
          <a:xfrm>
            <a:off x="6876334" y="2042512"/>
            <a:ext cx="718582" cy="386575"/>
            <a:chOff x="244475" y="1165283"/>
            <a:chExt cx="718582" cy="386575"/>
          </a:xfrm>
        </p:grpSpPr>
        <p:sp>
          <p:nvSpPr>
            <p:cNvPr id="648" name="Google Shape;648;p51"/>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51"/>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€40</a:t>
              </a:r>
              <a:endParaRPr/>
            </a:p>
          </p:txBody>
        </p:sp>
        <p:sp>
          <p:nvSpPr>
            <p:cNvPr id="650" name="Google Shape;650;p51"/>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651" name="Google Shape;651;p51"/>
          <p:cNvGrpSpPr/>
          <p:nvPr/>
        </p:nvGrpSpPr>
        <p:grpSpPr>
          <a:xfrm>
            <a:off x="6849045" y="4555254"/>
            <a:ext cx="718582" cy="386575"/>
            <a:chOff x="244475" y="1165283"/>
            <a:chExt cx="718582" cy="386575"/>
          </a:xfrm>
        </p:grpSpPr>
        <p:sp>
          <p:nvSpPr>
            <p:cNvPr id="652" name="Google Shape;652;p51"/>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51"/>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€22</a:t>
              </a:r>
              <a:endParaRPr/>
            </a:p>
          </p:txBody>
        </p:sp>
        <p:sp>
          <p:nvSpPr>
            <p:cNvPr id="654" name="Google Shape;654;p51"/>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D9C0"/>
        </a:solidFill>
      </p:bgPr>
    </p:bg>
    <p:spTree>
      <p:nvGrpSpPr>
        <p:cNvPr id="658" name="Shape 658"/>
        <p:cNvGrpSpPr/>
        <p:nvPr/>
      </p:nvGrpSpPr>
      <p:grpSpPr>
        <a:xfrm>
          <a:off x="0" y="0"/>
          <a:ext cx="0" cy="0"/>
          <a:chOff x="0" y="0"/>
          <a:chExt cx="0" cy="0"/>
        </a:xfrm>
      </p:grpSpPr>
      <p:pic>
        <p:nvPicPr>
          <p:cNvPr id="659" name="Google Shape;659;p52"/>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sp>
        <p:nvSpPr>
          <p:cNvPr id="660" name="Google Shape;660;p52"/>
          <p:cNvSpPr txBox="1"/>
          <p:nvPr/>
        </p:nvSpPr>
        <p:spPr>
          <a:xfrm>
            <a:off x="1248936" y="1167161"/>
            <a:ext cx="6415669" cy="2607124"/>
          </a:xfrm>
          <a:prstGeom prst="rect">
            <a:avLst/>
          </a:prstGeom>
          <a:noFill/>
          <a:ln>
            <a:noFill/>
          </a:ln>
        </p:spPr>
        <p:txBody>
          <a:bodyPr anchorCtr="0" anchor="t" bIns="45700" lIns="91425" spcFirstLastPara="1" rIns="91425" wrap="square" tIns="45700">
            <a:spAutoFit/>
          </a:bodyPr>
          <a:lstStyle/>
          <a:p>
            <a:pPr indent="0" lvl="0" marL="195580" marR="0" rtl="0" algn="ctr">
              <a:lnSpc>
                <a:spcPct val="107000"/>
              </a:lnSpc>
              <a:spcBef>
                <a:spcPts val="0"/>
              </a:spcBef>
              <a:spcAft>
                <a:spcPts val="0"/>
              </a:spcAft>
              <a:buNone/>
            </a:pPr>
            <a:br>
              <a:rPr b="1" i="0" lang="nl-BE" sz="3200" u="none" cap="none" strike="noStrike">
                <a:solidFill>
                  <a:schemeClr val="lt1"/>
                </a:solidFill>
                <a:latin typeface="Calibri"/>
                <a:ea typeface="Calibri"/>
                <a:cs typeface="Calibri"/>
                <a:sym typeface="Calibri"/>
              </a:rPr>
            </a:br>
            <a:r>
              <a:rPr b="1" i="0" lang="nl-BE" sz="3200" u="none" cap="none" strike="noStrike">
                <a:solidFill>
                  <a:schemeClr val="lt1"/>
                </a:solidFill>
                <a:latin typeface="Calibri"/>
                <a:ea typeface="Calibri"/>
                <a:cs typeface="Calibri"/>
                <a:sym typeface="Calibri"/>
              </a:rPr>
              <a:t>Kocht je te veel of te weinig GB? </a:t>
            </a:r>
            <a:endParaRPr/>
          </a:p>
          <a:p>
            <a:pPr indent="0" lvl="0" marL="195580" marR="0" rtl="0" algn="ctr">
              <a:lnSpc>
                <a:spcPct val="107000"/>
              </a:lnSpc>
              <a:spcBef>
                <a:spcPts val="800"/>
              </a:spcBef>
              <a:spcAft>
                <a:spcPts val="0"/>
              </a:spcAft>
              <a:buNone/>
            </a:pPr>
            <a:r>
              <a:t/>
            </a:r>
            <a:endParaRPr b="1" i="0" sz="3200" u="none" cap="none" strike="noStrike">
              <a:solidFill>
                <a:schemeClr val="lt1"/>
              </a:solidFill>
              <a:latin typeface="Calibri"/>
              <a:ea typeface="Calibri"/>
              <a:cs typeface="Calibri"/>
              <a:sym typeface="Calibri"/>
            </a:endParaRPr>
          </a:p>
          <a:p>
            <a:pPr indent="0" lvl="0" marL="195580" marR="0" rtl="0" algn="ctr">
              <a:lnSpc>
                <a:spcPct val="107000"/>
              </a:lnSpc>
              <a:spcBef>
                <a:spcPts val="800"/>
              </a:spcBef>
              <a:spcAft>
                <a:spcPts val="0"/>
              </a:spcAft>
              <a:buNone/>
            </a:pPr>
            <a:r>
              <a:rPr b="1" i="0" lang="nl-BE" sz="2800" u="none" cap="none" strike="noStrike">
                <a:solidFill>
                  <a:srgbClr val="9E8CFF"/>
                </a:solidFill>
                <a:latin typeface="Calibri"/>
                <a:ea typeface="Calibri"/>
                <a:cs typeface="Calibri"/>
                <a:sym typeface="Calibri"/>
              </a:rPr>
              <a:t>Betaal het verschil!</a:t>
            </a:r>
            <a:endParaRPr b="1" i="0" sz="1800" u="none" cap="none" strike="noStrike">
              <a:solidFill>
                <a:srgbClr val="9E8CFF"/>
              </a:solidFill>
              <a:latin typeface="Calibri"/>
              <a:ea typeface="Calibri"/>
              <a:cs typeface="Calibri"/>
              <a:sym typeface="Calibri"/>
            </a:endParaRPr>
          </a:p>
          <a:p>
            <a:pPr indent="0" lvl="0" marL="195580" marR="0" rtl="0" algn="l">
              <a:lnSpc>
                <a:spcPct val="107000"/>
              </a:lnSpc>
              <a:spcBef>
                <a:spcPts val="800"/>
              </a:spcBef>
              <a:spcAft>
                <a:spcPts val="0"/>
              </a:spcAft>
              <a:buNone/>
            </a:pPr>
            <a:r>
              <a:t/>
            </a:r>
            <a:endParaRPr b="0" i="0" sz="1050" u="none" cap="none" strike="noStrike">
              <a:solidFill>
                <a:schemeClr val="lt1"/>
              </a:solidFill>
              <a:latin typeface="Calibri"/>
              <a:ea typeface="Calibri"/>
              <a:cs typeface="Calibri"/>
              <a:sym typeface="Calibri"/>
            </a:endParaRPr>
          </a:p>
        </p:txBody>
      </p:sp>
      <p:pic>
        <p:nvPicPr>
          <p:cNvPr descr="Afbeelding met tekst, Mobiele telefoon, gadget, Draagbaar communicatietoestel&#10;&#10;Automatisch gegenereerde beschrijving" id="661" name="Google Shape;661;p52"/>
          <p:cNvPicPr preferRelativeResize="0"/>
          <p:nvPr/>
        </p:nvPicPr>
        <p:blipFill rotWithShape="1">
          <a:blip r:embed="rId4">
            <a:alphaModFix/>
          </a:blip>
          <a:srcRect b="0" l="0" r="0" t="0"/>
          <a:stretch/>
        </p:blipFill>
        <p:spPr>
          <a:xfrm>
            <a:off x="6964371" y="2446589"/>
            <a:ext cx="2087103" cy="252523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7671"/>
        </a:solidFill>
      </p:bgPr>
    </p:bg>
    <p:spTree>
      <p:nvGrpSpPr>
        <p:cNvPr id="665" name="Shape 665"/>
        <p:cNvGrpSpPr/>
        <p:nvPr/>
      </p:nvGrpSpPr>
      <p:grpSpPr>
        <a:xfrm>
          <a:off x="0" y="0"/>
          <a:ext cx="0" cy="0"/>
          <a:chOff x="0" y="0"/>
          <a:chExt cx="0" cy="0"/>
        </a:xfrm>
      </p:grpSpPr>
      <p:sp>
        <p:nvSpPr>
          <p:cNvPr id="666" name="Google Shape;666;p5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nl-BE">
                <a:solidFill>
                  <a:srgbClr val="FFFFFF"/>
                </a:solidFill>
                <a:latin typeface="Nunito"/>
                <a:ea typeface="Nunito"/>
                <a:cs typeface="Nunito"/>
                <a:sym typeface="Nunito"/>
              </a:rPr>
              <a:t>RELAX!</a:t>
            </a:r>
            <a:endParaRPr>
              <a:solidFill>
                <a:srgbClr val="FFFFFF"/>
              </a:solidFill>
              <a:latin typeface="Nunito"/>
              <a:ea typeface="Nunito"/>
              <a:cs typeface="Nunito"/>
              <a:sym typeface="Nunito"/>
            </a:endParaRPr>
          </a:p>
        </p:txBody>
      </p:sp>
      <p:pic>
        <p:nvPicPr>
          <p:cNvPr id="667" name="Google Shape;667;p53"/>
          <p:cNvPicPr preferRelativeResize="0"/>
          <p:nvPr/>
        </p:nvPicPr>
        <p:blipFill rotWithShape="1">
          <a:blip r:embed="rId3">
            <a:alphaModFix/>
          </a:blip>
          <a:srcRect b="0" l="0" r="0" t="0"/>
          <a:stretch/>
        </p:blipFill>
        <p:spPr>
          <a:xfrm>
            <a:off x="6684338" y="4295983"/>
            <a:ext cx="2459675" cy="8475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pic>
        <p:nvPicPr>
          <p:cNvPr descr="Free Movie Theater Room photo and picture" id="672" name="Google Shape;672;p54"/>
          <p:cNvPicPr preferRelativeResize="0"/>
          <p:nvPr/>
        </p:nvPicPr>
        <p:blipFill rotWithShape="1">
          <a:blip r:embed="rId3">
            <a:alphaModFix/>
          </a:blip>
          <a:srcRect b="0" l="0" r="0" t="0"/>
          <a:stretch/>
        </p:blipFill>
        <p:spPr>
          <a:xfrm>
            <a:off x="5761071" y="225543"/>
            <a:ext cx="2668500" cy="1780358"/>
          </a:xfrm>
          <a:prstGeom prst="rect">
            <a:avLst/>
          </a:prstGeom>
          <a:noFill/>
          <a:ln cap="flat" cmpd="sng" w="38100">
            <a:solidFill>
              <a:srgbClr val="FD7671"/>
            </a:solidFill>
            <a:prstDash val="solid"/>
            <a:round/>
            <a:headEnd len="sm" w="sm" type="none"/>
            <a:tailEnd len="sm" w="sm" type="none"/>
          </a:ln>
        </p:spPr>
      </p:pic>
      <p:pic>
        <p:nvPicPr>
          <p:cNvPr descr="Free Dog Puppy photo and picture" id="673" name="Google Shape;673;p54"/>
          <p:cNvPicPr preferRelativeResize="0"/>
          <p:nvPr/>
        </p:nvPicPr>
        <p:blipFill rotWithShape="1">
          <a:blip r:embed="rId4">
            <a:alphaModFix/>
          </a:blip>
          <a:srcRect b="0" l="0" r="0" t="0"/>
          <a:stretch/>
        </p:blipFill>
        <p:spPr>
          <a:xfrm>
            <a:off x="5160119" y="2188969"/>
            <a:ext cx="1865149" cy="1244382"/>
          </a:xfrm>
          <a:prstGeom prst="rect">
            <a:avLst/>
          </a:prstGeom>
          <a:noFill/>
          <a:ln cap="flat" cmpd="sng" w="38100">
            <a:solidFill>
              <a:srgbClr val="FD7671"/>
            </a:solidFill>
            <a:prstDash val="solid"/>
            <a:round/>
            <a:headEnd len="sm" w="sm" type="none"/>
            <a:tailEnd len="sm" w="sm" type="none"/>
          </a:ln>
        </p:spPr>
      </p:pic>
      <p:pic>
        <p:nvPicPr>
          <p:cNvPr descr="Free Coffee Hot photo and picture" id="674" name="Google Shape;674;p54"/>
          <p:cNvPicPr preferRelativeResize="0"/>
          <p:nvPr/>
        </p:nvPicPr>
        <p:blipFill rotWithShape="1">
          <a:blip r:embed="rId5">
            <a:alphaModFix/>
          </a:blip>
          <a:srcRect b="0" l="0" r="0" t="0"/>
          <a:stretch/>
        </p:blipFill>
        <p:spPr>
          <a:xfrm rot="5400000">
            <a:off x="6969044" y="2575136"/>
            <a:ext cx="2422264" cy="1616076"/>
          </a:xfrm>
          <a:prstGeom prst="rect">
            <a:avLst/>
          </a:prstGeom>
          <a:noFill/>
          <a:ln cap="flat" cmpd="sng" w="38100">
            <a:solidFill>
              <a:srgbClr val="FD7671"/>
            </a:solidFill>
            <a:prstDash val="solid"/>
            <a:round/>
            <a:headEnd len="sm" w="sm" type="none"/>
            <a:tailEnd len="sm" w="sm" type="none"/>
          </a:ln>
        </p:spPr>
      </p:pic>
      <p:pic>
        <p:nvPicPr>
          <p:cNvPr descr="Free Flea Market Market photo and picture" id="675" name="Google Shape;675;p54"/>
          <p:cNvPicPr preferRelativeResize="0"/>
          <p:nvPr/>
        </p:nvPicPr>
        <p:blipFill rotWithShape="1">
          <a:blip r:embed="rId6">
            <a:alphaModFix/>
          </a:blip>
          <a:srcRect b="0" l="0" r="0" t="0"/>
          <a:stretch/>
        </p:blipFill>
        <p:spPr>
          <a:xfrm>
            <a:off x="155786" y="3539046"/>
            <a:ext cx="2079625" cy="1379538"/>
          </a:xfrm>
          <a:prstGeom prst="rect">
            <a:avLst/>
          </a:prstGeom>
          <a:noFill/>
          <a:ln cap="flat" cmpd="sng" w="38100">
            <a:solidFill>
              <a:srgbClr val="FD7671"/>
            </a:solidFill>
            <a:prstDash val="solid"/>
            <a:round/>
            <a:headEnd len="sm" w="sm" type="none"/>
            <a:tailEnd len="sm" w="sm" type="none"/>
          </a:ln>
        </p:spPr>
      </p:pic>
      <p:pic>
        <p:nvPicPr>
          <p:cNvPr descr="Free Sunset Dusk photo and picture" id="676" name="Google Shape;676;p54"/>
          <p:cNvPicPr preferRelativeResize="0"/>
          <p:nvPr/>
        </p:nvPicPr>
        <p:blipFill rotWithShape="1">
          <a:blip r:embed="rId7">
            <a:alphaModFix/>
          </a:blip>
          <a:srcRect b="0" l="0" r="0" t="0"/>
          <a:stretch/>
        </p:blipFill>
        <p:spPr>
          <a:xfrm>
            <a:off x="277201" y="1707417"/>
            <a:ext cx="2499077" cy="1667323"/>
          </a:xfrm>
          <a:prstGeom prst="rect">
            <a:avLst/>
          </a:prstGeom>
          <a:noFill/>
          <a:ln cap="flat" cmpd="sng" w="38100">
            <a:solidFill>
              <a:srgbClr val="FD7671"/>
            </a:solidFill>
            <a:prstDash val="solid"/>
            <a:round/>
            <a:headEnd len="sm" w="sm" type="none"/>
            <a:tailEnd len="sm" w="sm" type="none"/>
          </a:ln>
        </p:spPr>
      </p:pic>
      <p:pic>
        <p:nvPicPr>
          <p:cNvPr descr="Free Playstation Computer photo and picture" id="677" name="Google Shape;677;p54"/>
          <p:cNvPicPr preferRelativeResize="0"/>
          <p:nvPr/>
        </p:nvPicPr>
        <p:blipFill rotWithShape="1">
          <a:blip r:embed="rId8">
            <a:alphaModFix/>
          </a:blip>
          <a:srcRect b="0" l="0" r="0" t="0"/>
          <a:stretch/>
        </p:blipFill>
        <p:spPr>
          <a:xfrm>
            <a:off x="124841" y="224916"/>
            <a:ext cx="2035175" cy="1357819"/>
          </a:xfrm>
          <a:prstGeom prst="rect">
            <a:avLst/>
          </a:prstGeom>
          <a:noFill/>
          <a:ln cap="flat" cmpd="sng" w="38100">
            <a:solidFill>
              <a:srgbClr val="FD7671"/>
            </a:solidFill>
            <a:prstDash val="solid"/>
            <a:round/>
            <a:headEnd len="sm" w="sm" type="none"/>
            <a:tailEnd len="sm" w="sm" type="none"/>
          </a:ln>
        </p:spPr>
      </p:pic>
      <p:pic>
        <p:nvPicPr>
          <p:cNvPr descr="Free Mobile Phone Spotify photo and picture" id="678" name="Google Shape;678;p54"/>
          <p:cNvPicPr preferRelativeResize="0"/>
          <p:nvPr/>
        </p:nvPicPr>
        <p:blipFill rotWithShape="1">
          <a:blip r:embed="rId9">
            <a:alphaModFix/>
          </a:blip>
          <a:srcRect b="0" l="0" r="33080" t="29938"/>
          <a:stretch/>
        </p:blipFill>
        <p:spPr>
          <a:xfrm>
            <a:off x="2919221" y="2303494"/>
            <a:ext cx="2095500" cy="1463675"/>
          </a:xfrm>
          <a:prstGeom prst="rect">
            <a:avLst/>
          </a:prstGeom>
          <a:noFill/>
          <a:ln cap="flat" cmpd="sng" w="38100">
            <a:solidFill>
              <a:srgbClr val="FD7671"/>
            </a:solidFill>
            <a:prstDash val="solid"/>
            <a:round/>
            <a:headEnd len="sm" w="sm" type="none"/>
            <a:tailEnd len="sm" w="sm" type="none"/>
          </a:ln>
        </p:spPr>
      </p:pic>
      <p:sp>
        <p:nvSpPr>
          <p:cNvPr id="679" name="Google Shape;679;p54"/>
          <p:cNvSpPr/>
          <p:nvPr/>
        </p:nvSpPr>
        <p:spPr>
          <a:xfrm>
            <a:off x="2384889" y="4022448"/>
            <a:ext cx="2629832" cy="923994"/>
          </a:xfrm>
          <a:prstGeom prst="rect">
            <a:avLst/>
          </a:prstGeom>
          <a:solidFill>
            <a:srgbClr val="FD767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680" name="Google Shape;680;p54"/>
          <p:cNvPicPr preferRelativeResize="0"/>
          <p:nvPr/>
        </p:nvPicPr>
        <p:blipFill rotWithShape="1">
          <a:blip r:embed="rId10">
            <a:alphaModFix/>
          </a:blip>
          <a:srcRect b="0" l="0" r="0" t="0"/>
          <a:stretch/>
        </p:blipFill>
        <p:spPr>
          <a:xfrm>
            <a:off x="2582281" y="4118372"/>
            <a:ext cx="2257348" cy="743560"/>
          </a:xfrm>
          <a:prstGeom prst="rect">
            <a:avLst/>
          </a:prstGeom>
          <a:noFill/>
          <a:ln>
            <a:noFill/>
          </a:ln>
        </p:spPr>
      </p:pic>
      <p:pic>
        <p:nvPicPr>
          <p:cNvPr descr="Free Bowling Colorful photo and picture" id="681" name="Google Shape;681;p54"/>
          <p:cNvPicPr preferRelativeResize="0"/>
          <p:nvPr/>
        </p:nvPicPr>
        <p:blipFill rotWithShape="1">
          <a:blip r:embed="rId11">
            <a:alphaModFix/>
          </a:blip>
          <a:srcRect b="0" l="0" r="0" t="0"/>
          <a:stretch/>
        </p:blipFill>
        <p:spPr>
          <a:xfrm>
            <a:off x="5149838" y="3572478"/>
            <a:ext cx="2016680" cy="1345479"/>
          </a:xfrm>
          <a:prstGeom prst="rect">
            <a:avLst/>
          </a:prstGeom>
          <a:noFill/>
          <a:ln cap="flat" cmpd="sng" w="38100">
            <a:solidFill>
              <a:srgbClr val="FD7671"/>
            </a:solidFill>
            <a:prstDash val="solid"/>
            <a:round/>
            <a:headEnd len="sm" w="sm" type="none"/>
            <a:tailEnd len="sm" w="sm" type="none"/>
          </a:ln>
        </p:spPr>
      </p:pic>
      <p:pic>
        <p:nvPicPr>
          <p:cNvPr descr="Free Architecture Building photo and picture" id="682" name="Google Shape;682;p54"/>
          <p:cNvPicPr preferRelativeResize="0"/>
          <p:nvPr/>
        </p:nvPicPr>
        <p:blipFill rotWithShape="1">
          <a:blip r:embed="rId12">
            <a:alphaModFix/>
          </a:blip>
          <a:srcRect b="0" l="0" r="0" t="0"/>
          <a:stretch/>
        </p:blipFill>
        <p:spPr>
          <a:xfrm>
            <a:off x="2934892" y="214395"/>
            <a:ext cx="2588146" cy="1726748"/>
          </a:xfrm>
          <a:prstGeom prst="rect">
            <a:avLst/>
          </a:prstGeom>
          <a:noFill/>
          <a:ln cap="flat" cmpd="sng" w="38100">
            <a:solidFill>
              <a:srgbClr val="FD7671"/>
            </a:solidFill>
            <a:prstDash val="solid"/>
            <a:round/>
            <a:headEnd len="sm" w="sm" type="none"/>
            <a:tailEnd len="sm" w="sm" type="none"/>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7671"/>
        </a:solidFill>
      </p:bgPr>
    </p:bg>
    <p:spTree>
      <p:nvGrpSpPr>
        <p:cNvPr id="686" name="Shape 686"/>
        <p:cNvGrpSpPr/>
        <p:nvPr/>
      </p:nvGrpSpPr>
      <p:grpSpPr>
        <a:xfrm>
          <a:off x="0" y="0"/>
          <a:ext cx="0" cy="0"/>
          <a:chOff x="0" y="0"/>
          <a:chExt cx="0" cy="0"/>
        </a:xfrm>
      </p:grpSpPr>
      <p:sp>
        <p:nvSpPr>
          <p:cNvPr id="687" name="Google Shape;687;p55"/>
          <p:cNvSpPr txBox="1"/>
          <p:nvPr/>
        </p:nvSpPr>
        <p:spPr>
          <a:xfrm>
            <a:off x="6429475" y="350500"/>
            <a:ext cx="4382700" cy="51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55"/>
          <p:cNvSpPr txBox="1"/>
          <p:nvPr/>
        </p:nvSpPr>
        <p:spPr>
          <a:xfrm>
            <a:off x="183550" y="763525"/>
            <a:ext cx="3813486" cy="179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IETS GAAN DRINKEN MET VRIENDEN</a:t>
            </a:r>
            <a:endParaRPr b="0" i="0" sz="2800" u="none" cap="none" strike="noStrike">
              <a:solidFill>
                <a:srgbClr val="FFFFFF"/>
              </a:solidFill>
              <a:latin typeface="Nunito"/>
              <a:ea typeface="Nunito"/>
              <a:cs typeface="Nunito"/>
              <a:sym typeface="Nunito"/>
            </a:endParaRPr>
          </a:p>
        </p:txBody>
      </p:sp>
      <p:sp>
        <p:nvSpPr>
          <p:cNvPr id="689" name="Google Shape;689;p55"/>
          <p:cNvSpPr txBox="1"/>
          <p:nvPr/>
        </p:nvSpPr>
        <p:spPr>
          <a:xfrm>
            <a:off x="922825" y="2709200"/>
            <a:ext cx="2016300" cy="114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nl-BE" sz="6000" u="none" cap="none" strike="noStrike">
                <a:solidFill>
                  <a:srgbClr val="FFFFFF"/>
                </a:solidFill>
                <a:latin typeface="Nunito"/>
                <a:ea typeface="Nunito"/>
                <a:cs typeface="Nunito"/>
                <a:sym typeface="Nunito"/>
              </a:rPr>
              <a:t>€10</a:t>
            </a:r>
            <a:endParaRPr b="1" i="0" sz="6000" u="none" cap="none" strike="noStrike">
              <a:solidFill>
                <a:srgbClr val="FFFFFF"/>
              </a:solidFill>
              <a:latin typeface="Nunito"/>
              <a:ea typeface="Nunito"/>
              <a:cs typeface="Nunito"/>
              <a:sym typeface="Nunito"/>
            </a:endParaRPr>
          </a:p>
        </p:txBody>
      </p:sp>
      <p:pic>
        <p:nvPicPr>
          <p:cNvPr id="690" name="Google Shape;690;p55"/>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Coffee Hot photo and picture" id="691" name="Google Shape;691;p55"/>
          <p:cNvPicPr preferRelativeResize="0"/>
          <p:nvPr/>
        </p:nvPicPr>
        <p:blipFill rotWithShape="1">
          <a:blip r:embed="rId4">
            <a:alphaModFix/>
          </a:blip>
          <a:srcRect b="0" l="0" r="0" t="0"/>
          <a:stretch/>
        </p:blipFill>
        <p:spPr>
          <a:xfrm>
            <a:off x="4088100" y="756176"/>
            <a:ext cx="4899320" cy="326870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7671"/>
        </a:solidFill>
      </p:bgPr>
    </p:bg>
    <p:spTree>
      <p:nvGrpSpPr>
        <p:cNvPr id="695" name="Shape 695"/>
        <p:cNvGrpSpPr/>
        <p:nvPr/>
      </p:nvGrpSpPr>
      <p:grpSpPr>
        <a:xfrm>
          <a:off x="0" y="0"/>
          <a:ext cx="0" cy="0"/>
          <a:chOff x="0" y="0"/>
          <a:chExt cx="0" cy="0"/>
        </a:xfrm>
      </p:grpSpPr>
      <p:sp>
        <p:nvSpPr>
          <p:cNvPr id="696" name="Google Shape;696;p56"/>
          <p:cNvSpPr txBox="1"/>
          <p:nvPr/>
        </p:nvSpPr>
        <p:spPr>
          <a:xfrm>
            <a:off x="183550" y="763525"/>
            <a:ext cx="3813486" cy="179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GAMEN</a:t>
            </a:r>
            <a:endParaRPr b="0" i="0" sz="2800" u="none" cap="none" strike="noStrike">
              <a:solidFill>
                <a:srgbClr val="FFFFFF"/>
              </a:solidFill>
              <a:latin typeface="Nunito"/>
              <a:ea typeface="Nunito"/>
              <a:cs typeface="Nunito"/>
              <a:sym typeface="Nunito"/>
            </a:endParaRPr>
          </a:p>
        </p:txBody>
      </p:sp>
      <p:sp>
        <p:nvSpPr>
          <p:cNvPr id="697" name="Google Shape;697;p56"/>
          <p:cNvSpPr txBox="1"/>
          <p:nvPr/>
        </p:nvSpPr>
        <p:spPr>
          <a:xfrm>
            <a:off x="922825" y="2709200"/>
            <a:ext cx="2016300" cy="114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nl-BE" sz="6000" u="none" cap="none" strike="noStrike">
                <a:solidFill>
                  <a:srgbClr val="FFFFFF"/>
                </a:solidFill>
                <a:latin typeface="Nunito"/>
                <a:ea typeface="Nunito"/>
                <a:cs typeface="Nunito"/>
                <a:sym typeface="Nunito"/>
              </a:rPr>
              <a:t>€10</a:t>
            </a:r>
            <a:endParaRPr b="1" i="0" sz="6000" u="none" cap="none" strike="noStrike">
              <a:solidFill>
                <a:srgbClr val="FFFFFF"/>
              </a:solidFill>
              <a:latin typeface="Nunito"/>
              <a:ea typeface="Nunito"/>
              <a:cs typeface="Nunito"/>
              <a:sym typeface="Nunito"/>
            </a:endParaRPr>
          </a:p>
        </p:txBody>
      </p:sp>
      <p:pic>
        <p:nvPicPr>
          <p:cNvPr id="698" name="Google Shape;698;p56"/>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Playstation Computer photo and picture" id="699" name="Google Shape;699;p56"/>
          <p:cNvPicPr preferRelativeResize="0"/>
          <p:nvPr/>
        </p:nvPicPr>
        <p:blipFill rotWithShape="1">
          <a:blip r:embed="rId4">
            <a:alphaModFix/>
          </a:blip>
          <a:srcRect b="0" l="0" r="0" t="0"/>
          <a:stretch/>
        </p:blipFill>
        <p:spPr>
          <a:xfrm>
            <a:off x="4088100" y="900990"/>
            <a:ext cx="4818007" cy="321445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7671"/>
        </a:solidFill>
      </p:bgPr>
    </p:bg>
    <p:spTree>
      <p:nvGrpSpPr>
        <p:cNvPr id="703" name="Shape 703"/>
        <p:cNvGrpSpPr/>
        <p:nvPr/>
      </p:nvGrpSpPr>
      <p:grpSpPr>
        <a:xfrm>
          <a:off x="0" y="0"/>
          <a:ext cx="0" cy="0"/>
          <a:chOff x="0" y="0"/>
          <a:chExt cx="0" cy="0"/>
        </a:xfrm>
      </p:grpSpPr>
      <p:sp>
        <p:nvSpPr>
          <p:cNvPr id="704" name="Google Shape;704;p57"/>
          <p:cNvSpPr txBox="1"/>
          <p:nvPr/>
        </p:nvSpPr>
        <p:spPr>
          <a:xfrm>
            <a:off x="6429475" y="350500"/>
            <a:ext cx="4382700" cy="51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57"/>
          <p:cNvSpPr txBox="1"/>
          <p:nvPr/>
        </p:nvSpPr>
        <p:spPr>
          <a:xfrm>
            <a:off x="183550" y="763525"/>
            <a:ext cx="3813486" cy="179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GAAN VOETBALLEN/ FRISBEEËN</a:t>
            </a:r>
            <a:endParaRPr b="0" i="0" sz="2800" u="none" cap="none" strike="noStrike">
              <a:solidFill>
                <a:srgbClr val="FFFFFF"/>
              </a:solidFill>
              <a:latin typeface="Nunito"/>
              <a:ea typeface="Nunito"/>
              <a:cs typeface="Nunito"/>
              <a:sym typeface="Nunito"/>
            </a:endParaRPr>
          </a:p>
        </p:txBody>
      </p:sp>
      <p:sp>
        <p:nvSpPr>
          <p:cNvPr id="706" name="Google Shape;706;p57"/>
          <p:cNvSpPr txBox="1"/>
          <p:nvPr/>
        </p:nvSpPr>
        <p:spPr>
          <a:xfrm>
            <a:off x="922825" y="2709200"/>
            <a:ext cx="2016300" cy="114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nl-BE" sz="6000" u="none" cap="none" strike="noStrike">
                <a:solidFill>
                  <a:srgbClr val="FFFFFF"/>
                </a:solidFill>
                <a:latin typeface="Nunito"/>
                <a:ea typeface="Nunito"/>
                <a:cs typeface="Nunito"/>
                <a:sym typeface="Nunito"/>
              </a:rPr>
              <a:t>€0</a:t>
            </a:r>
            <a:endParaRPr b="1" i="0" sz="6000" u="none" cap="none" strike="noStrike">
              <a:solidFill>
                <a:srgbClr val="FFFFFF"/>
              </a:solidFill>
              <a:latin typeface="Nunito"/>
              <a:ea typeface="Nunito"/>
              <a:cs typeface="Nunito"/>
              <a:sym typeface="Nunito"/>
            </a:endParaRPr>
          </a:p>
        </p:txBody>
      </p:sp>
      <p:pic>
        <p:nvPicPr>
          <p:cNvPr id="707" name="Google Shape;707;p57"/>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Sunset Dusk photo and picture" id="708" name="Google Shape;708;p57"/>
          <p:cNvPicPr preferRelativeResize="0"/>
          <p:nvPr/>
        </p:nvPicPr>
        <p:blipFill rotWithShape="1">
          <a:blip r:embed="rId4">
            <a:alphaModFix/>
          </a:blip>
          <a:srcRect b="0" l="0" r="0" t="0"/>
          <a:stretch/>
        </p:blipFill>
        <p:spPr>
          <a:xfrm>
            <a:off x="3997036" y="763525"/>
            <a:ext cx="4886023" cy="325983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7671"/>
        </a:solidFill>
      </p:bgPr>
    </p:bg>
    <p:spTree>
      <p:nvGrpSpPr>
        <p:cNvPr id="712" name="Shape 712"/>
        <p:cNvGrpSpPr/>
        <p:nvPr/>
      </p:nvGrpSpPr>
      <p:grpSpPr>
        <a:xfrm>
          <a:off x="0" y="0"/>
          <a:ext cx="0" cy="0"/>
          <a:chOff x="0" y="0"/>
          <a:chExt cx="0" cy="0"/>
        </a:xfrm>
      </p:grpSpPr>
      <p:sp>
        <p:nvSpPr>
          <p:cNvPr id="713" name="Google Shape;713;p58"/>
          <p:cNvSpPr txBox="1"/>
          <p:nvPr/>
        </p:nvSpPr>
        <p:spPr>
          <a:xfrm>
            <a:off x="6429475" y="350500"/>
            <a:ext cx="4382700" cy="51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58"/>
          <p:cNvSpPr txBox="1"/>
          <p:nvPr/>
        </p:nvSpPr>
        <p:spPr>
          <a:xfrm>
            <a:off x="183550" y="763525"/>
            <a:ext cx="3813486" cy="179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TWEEDEHANDS-KLEREN KOPEN</a:t>
            </a:r>
            <a:endParaRPr b="0" i="0" sz="2800" u="none" cap="none" strike="noStrike">
              <a:solidFill>
                <a:srgbClr val="FFFFFF"/>
              </a:solidFill>
              <a:latin typeface="Nunito"/>
              <a:ea typeface="Nunito"/>
              <a:cs typeface="Nunito"/>
              <a:sym typeface="Nunito"/>
            </a:endParaRPr>
          </a:p>
        </p:txBody>
      </p:sp>
      <p:sp>
        <p:nvSpPr>
          <p:cNvPr id="715" name="Google Shape;715;p58"/>
          <p:cNvSpPr txBox="1"/>
          <p:nvPr/>
        </p:nvSpPr>
        <p:spPr>
          <a:xfrm>
            <a:off x="922825" y="2709200"/>
            <a:ext cx="2016300" cy="114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nl-BE" sz="6000" u="none" cap="none" strike="noStrike">
                <a:solidFill>
                  <a:srgbClr val="FFFFFF"/>
                </a:solidFill>
                <a:latin typeface="Nunito"/>
                <a:ea typeface="Nunito"/>
                <a:cs typeface="Nunito"/>
                <a:sym typeface="Nunito"/>
              </a:rPr>
              <a:t>€8</a:t>
            </a:r>
            <a:endParaRPr b="1" i="0" sz="6000" u="none" cap="none" strike="noStrike">
              <a:solidFill>
                <a:srgbClr val="FFFFFF"/>
              </a:solidFill>
              <a:latin typeface="Nunito"/>
              <a:ea typeface="Nunito"/>
              <a:cs typeface="Nunito"/>
              <a:sym typeface="Nunito"/>
            </a:endParaRPr>
          </a:p>
        </p:txBody>
      </p:sp>
      <p:pic>
        <p:nvPicPr>
          <p:cNvPr id="716" name="Google Shape;716;p58"/>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Flea Market Market photo and picture" id="717" name="Google Shape;717;p58"/>
          <p:cNvPicPr preferRelativeResize="0"/>
          <p:nvPr/>
        </p:nvPicPr>
        <p:blipFill rotWithShape="1">
          <a:blip r:embed="rId4">
            <a:alphaModFix/>
          </a:blip>
          <a:srcRect b="0" l="0" r="0" t="0"/>
          <a:stretch/>
        </p:blipFill>
        <p:spPr>
          <a:xfrm>
            <a:off x="3532187" y="861700"/>
            <a:ext cx="5064799" cy="335978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7671"/>
        </a:solidFill>
      </p:bgPr>
    </p:bg>
    <p:spTree>
      <p:nvGrpSpPr>
        <p:cNvPr id="721" name="Shape 721"/>
        <p:cNvGrpSpPr/>
        <p:nvPr/>
      </p:nvGrpSpPr>
      <p:grpSpPr>
        <a:xfrm>
          <a:off x="0" y="0"/>
          <a:ext cx="0" cy="0"/>
          <a:chOff x="0" y="0"/>
          <a:chExt cx="0" cy="0"/>
        </a:xfrm>
      </p:grpSpPr>
      <p:sp>
        <p:nvSpPr>
          <p:cNvPr id="722" name="Google Shape;722;p59"/>
          <p:cNvSpPr txBox="1"/>
          <p:nvPr/>
        </p:nvSpPr>
        <p:spPr>
          <a:xfrm>
            <a:off x="6429475" y="350500"/>
            <a:ext cx="4382700" cy="51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59"/>
          <p:cNvSpPr txBox="1"/>
          <p:nvPr/>
        </p:nvSpPr>
        <p:spPr>
          <a:xfrm>
            <a:off x="183550" y="763525"/>
            <a:ext cx="3813486" cy="179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NAAR DE CINEMA</a:t>
            </a:r>
            <a:endParaRPr b="0" i="0" sz="2800" u="none" cap="none" strike="noStrike">
              <a:solidFill>
                <a:srgbClr val="FFFFFF"/>
              </a:solidFill>
              <a:latin typeface="Nunito"/>
              <a:ea typeface="Nunito"/>
              <a:cs typeface="Nunito"/>
              <a:sym typeface="Nunito"/>
            </a:endParaRPr>
          </a:p>
        </p:txBody>
      </p:sp>
      <p:sp>
        <p:nvSpPr>
          <p:cNvPr id="724" name="Google Shape;724;p59"/>
          <p:cNvSpPr txBox="1"/>
          <p:nvPr/>
        </p:nvSpPr>
        <p:spPr>
          <a:xfrm>
            <a:off x="922825" y="2709200"/>
            <a:ext cx="2016300" cy="114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nl-BE" sz="6000" u="none" cap="none" strike="noStrike">
                <a:solidFill>
                  <a:srgbClr val="FFFFFF"/>
                </a:solidFill>
                <a:latin typeface="Nunito"/>
                <a:ea typeface="Nunito"/>
                <a:cs typeface="Nunito"/>
                <a:sym typeface="Nunito"/>
              </a:rPr>
              <a:t>€18</a:t>
            </a:r>
            <a:endParaRPr b="1" i="0" sz="6000" u="none" cap="none" strike="noStrike">
              <a:solidFill>
                <a:srgbClr val="FFFFFF"/>
              </a:solidFill>
              <a:latin typeface="Nunito"/>
              <a:ea typeface="Nunito"/>
              <a:cs typeface="Nunito"/>
              <a:sym typeface="Nunito"/>
            </a:endParaRPr>
          </a:p>
        </p:txBody>
      </p:sp>
      <p:pic>
        <p:nvPicPr>
          <p:cNvPr id="725" name="Google Shape;725;p59"/>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Movie Theater Room photo and picture" id="726" name="Google Shape;726;p59"/>
          <p:cNvPicPr preferRelativeResize="0"/>
          <p:nvPr/>
        </p:nvPicPr>
        <p:blipFill rotWithShape="1">
          <a:blip r:embed="rId4">
            <a:alphaModFix/>
          </a:blip>
          <a:srcRect b="0" l="0" r="0" t="0"/>
          <a:stretch/>
        </p:blipFill>
        <p:spPr>
          <a:xfrm>
            <a:off x="3997036" y="861700"/>
            <a:ext cx="4752575" cy="31708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6"/>
          <p:cNvSpPr/>
          <p:nvPr/>
        </p:nvSpPr>
        <p:spPr>
          <a:xfrm>
            <a:off x="0" y="0"/>
            <a:ext cx="3044400" cy="5143500"/>
          </a:xfrm>
          <a:prstGeom prst="rect">
            <a:avLst/>
          </a:prstGeom>
          <a:solidFill>
            <a:srgbClr val="63D9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18" name="Google Shape;118;p6"/>
          <p:cNvSpPr txBox="1"/>
          <p:nvPr>
            <p:ph type="title"/>
          </p:nvPr>
        </p:nvSpPr>
        <p:spPr>
          <a:xfrm>
            <a:off x="492918" y="702533"/>
            <a:ext cx="2241300" cy="3738300"/>
          </a:xfrm>
          <a:prstGeom prst="rect">
            <a:avLst/>
          </a:prstGeom>
          <a:solidFill>
            <a:srgbClr val="63D9C0"/>
          </a:solidFill>
          <a:ln>
            <a:noFill/>
          </a:ln>
        </p:spPr>
        <p:txBody>
          <a:bodyPr anchorCtr="0" anchor="ctr" bIns="34275" lIns="68575" spcFirstLastPara="1" rIns="68575" wrap="square" tIns="34275">
            <a:normAutofit/>
          </a:bodyPr>
          <a:lstStyle/>
          <a:p>
            <a:pPr indent="0" lvl="0" marL="0" rtl="0" algn="l">
              <a:lnSpc>
                <a:spcPct val="85000"/>
              </a:lnSpc>
              <a:spcBef>
                <a:spcPts val="0"/>
              </a:spcBef>
              <a:spcAft>
                <a:spcPts val="0"/>
              </a:spcAft>
              <a:buClr>
                <a:srgbClr val="FFFFFF"/>
              </a:buClr>
              <a:buSzPts val="3300"/>
              <a:buNone/>
            </a:pPr>
            <a:r>
              <a:rPr lang="nl-BE">
                <a:solidFill>
                  <a:srgbClr val="FFFFFF"/>
                </a:solidFill>
              </a:rPr>
              <a:t>Datum</a:t>
            </a:r>
            <a:br>
              <a:rPr lang="nl-BE">
                <a:solidFill>
                  <a:srgbClr val="FFFFFF"/>
                </a:solidFill>
              </a:rPr>
            </a:br>
            <a:r>
              <a:rPr lang="nl-BE">
                <a:solidFill>
                  <a:srgbClr val="FFFFFF"/>
                </a:solidFill>
              </a:rPr>
              <a:t>Frequentie</a:t>
            </a:r>
            <a:br>
              <a:rPr lang="nl-BE">
                <a:solidFill>
                  <a:srgbClr val="FFFFFF"/>
                </a:solidFill>
              </a:rPr>
            </a:br>
            <a:endParaRPr/>
          </a:p>
        </p:txBody>
      </p:sp>
      <p:sp>
        <p:nvSpPr>
          <p:cNvPr id="119" name="Google Shape;119;p6"/>
          <p:cNvSpPr/>
          <p:nvPr/>
        </p:nvSpPr>
        <p:spPr>
          <a:xfrm rot="5400000">
            <a:off x="381750" y="2483100"/>
            <a:ext cx="5148000" cy="1773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fbeelding met tekst, schermopname, Lettertype, ontwerp&#10;&#10;Automatisch gegenereerde beschrijving" id="120" name="Google Shape;120;p6"/>
          <p:cNvPicPr preferRelativeResize="0"/>
          <p:nvPr/>
        </p:nvPicPr>
        <p:blipFill rotWithShape="1">
          <a:blip r:embed="rId3">
            <a:alphaModFix/>
          </a:blip>
          <a:srcRect b="0" l="0" r="0" t="0"/>
          <a:stretch/>
        </p:blipFill>
        <p:spPr>
          <a:xfrm>
            <a:off x="3385463" y="0"/>
            <a:ext cx="2373074" cy="5143500"/>
          </a:xfrm>
          <a:prstGeom prst="rect">
            <a:avLst/>
          </a:prstGeom>
          <a:noFill/>
          <a:ln>
            <a:noFill/>
          </a:ln>
        </p:spPr>
      </p:pic>
      <p:pic>
        <p:nvPicPr>
          <p:cNvPr descr="Afbeelding met tekst, schermopname, software, Besturingssysteem&#10;&#10;Automatisch gegenereerde beschrijving" id="121" name="Google Shape;121;p6"/>
          <p:cNvPicPr preferRelativeResize="0"/>
          <p:nvPr/>
        </p:nvPicPr>
        <p:blipFill rotWithShape="1">
          <a:blip r:embed="rId4">
            <a:alphaModFix/>
          </a:blip>
          <a:srcRect b="0" l="0" r="0" t="0"/>
          <a:stretch/>
        </p:blipFill>
        <p:spPr>
          <a:xfrm>
            <a:off x="6162599" y="0"/>
            <a:ext cx="2373074" cy="5143500"/>
          </a:xfrm>
          <a:prstGeom prst="rect">
            <a:avLst/>
          </a:prstGeom>
          <a:noFill/>
          <a:ln>
            <a:noFill/>
          </a:ln>
        </p:spPr>
      </p:pic>
      <p:pic>
        <p:nvPicPr>
          <p:cNvPr id="122" name="Google Shape;122;p6"/>
          <p:cNvPicPr preferRelativeResize="0"/>
          <p:nvPr/>
        </p:nvPicPr>
        <p:blipFill rotWithShape="1">
          <a:blip r:embed="rId5">
            <a:alphaModFix/>
          </a:blip>
          <a:srcRect b="0" l="0" r="0" t="0"/>
          <a:stretch/>
        </p:blipFill>
        <p:spPr>
          <a:xfrm>
            <a:off x="292363" y="4295983"/>
            <a:ext cx="2459675" cy="8475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7671"/>
        </a:solidFill>
      </p:bgPr>
    </p:bg>
    <p:spTree>
      <p:nvGrpSpPr>
        <p:cNvPr id="730" name="Shape 730"/>
        <p:cNvGrpSpPr/>
        <p:nvPr/>
      </p:nvGrpSpPr>
      <p:grpSpPr>
        <a:xfrm>
          <a:off x="0" y="0"/>
          <a:ext cx="0" cy="0"/>
          <a:chOff x="0" y="0"/>
          <a:chExt cx="0" cy="0"/>
        </a:xfrm>
      </p:grpSpPr>
      <p:sp>
        <p:nvSpPr>
          <p:cNvPr id="731" name="Google Shape;731;p60"/>
          <p:cNvSpPr txBox="1"/>
          <p:nvPr/>
        </p:nvSpPr>
        <p:spPr>
          <a:xfrm>
            <a:off x="6429475" y="350500"/>
            <a:ext cx="4382700" cy="51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60"/>
          <p:cNvSpPr txBox="1"/>
          <p:nvPr/>
        </p:nvSpPr>
        <p:spPr>
          <a:xfrm>
            <a:off x="183550" y="763525"/>
            <a:ext cx="3813486" cy="179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MUZIEK LUISTEREN</a:t>
            </a:r>
            <a:endParaRPr b="0" i="0" sz="2800" u="none" cap="none" strike="noStrike">
              <a:solidFill>
                <a:srgbClr val="FFFFFF"/>
              </a:solidFill>
              <a:latin typeface="Nunito"/>
              <a:ea typeface="Nunito"/>
              <a:cs typeface="Nunito"/>
              <a:sym typeface="Nunito"/>
            </a:endParaRPr>
          </a:p>
        </p:txBody>
      </p:sp>
      <p:sp>
        <p:nvSpPr>
          <p:cNvPr id="733" name="Google Shape;733;p60"/>
          <p:cNvSpPr txBox="1"/>
          <p:nvPr/>
        </p:nvSpPr>
        <p:spPr>
          <a:xfrm>
            <a:off x="922825" y="2709200"/>
            <a:ext cx="2016300" cy="114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nl-BE" sz="6000" u="none" cap="none" strike="noStrike">
                <a:solidFill>
                  <a:srgbClr val="FFFFFF"/>
                </a:solidFill>
                <a:latin typeface="Nunito"/>
                <a:ea typeface="Nunito"/>
                <a:cs typeface="Nunito"/>
                <a:sym typeface="Nunito"/>
              </a:rPr>
              <a:t>€12</a:t>
            </a:r>
            <a:endParaRPr b="1" i="0" sz="6000" u="none" cap="none" strike="noStrike">
              <a:solidFill>
                <a:srgbClr val="FFFFFF"/>
              </a:solidFill>
              <a:latin typeface="Nunito"/>
              <a:ea typeface="Nunito"/>
              <a:cs typeface="Nunito"/>
              <a:sym typeface="Nunito"/>
            </a:endParaRPr>
          </a:p>
        </p:txBody>
      </p:sp>
      <p:pic>
        <p:nvPicPr>
          <p:cNvPr id="734" name="Google Shape;734;p60"/>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Mobile Phone Spotify photo and picture" id="735" name="Google Shape;735;p60"/>
          <p:cNvPicPr preferRelativeResize="0"/>
          <p:nvPr/>
        </p:nvPicPr>
        <p:blipFill rotWithShape="1">
          <a:blip r:embed="rId4">
            <a:alphaModFix/>
          </a:blip>
          <a:srcRect b="0" l="0" r="33080" t="29938"/>
          <a:stretch/>
        </p:blipFill>
        <p:spPr>
          <a:xfrm>
            <a:off x="4220910" y="861700"/>
            <a:ext cx="4603812" cy="321569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7671"/>
        </a:solidFill>
      </p:bgPr>
    </p:bg>
    <p:spTree>
      <p:nvGrpSpPr>
        <p:cNvPr id="739" name="Shape 739"/>
        <p:cNvGrpSpPr/>
        <p:nvPr/>
      </p:nvGrpSpPr>
      <p:grpSpPr>
        <a:xfrm>
          <a:off x="0" y="0"/>
          <a:ext cx="0" cy="0"/>
          <a:chOff x="0" y="0"/>
          <a:chExt cx="0" cy="0"/>
        </a:xfrm>
      </p:grpSpPr>
      <p:sp>
        <p:nvSpPr>
          <p:cNvPr id="740" name="Google Shape;740;p61"/>
          <p:cNvSpPr txBox="1"/>
          <p:nvPr/>
        </p:nvSpPr>
        <p:spPr>
          <a:xfrm>
            <a:off x="6429475" y="350500"/>
            <a:ext cx="4382700" cy="51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61"/>
          <p:cNvSpPr txBox="1"/>
          <p:nvPr/>
        </p:nvSpPr>
        <p:spPr>
          <a:xfrm>
            <a:off x="183550" y="763525"/>
            <a:ext cx="3666600" cy="179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GAAN SHOPPEN</a:t>
            </a:r>
            <a:endParaRPr b="0" i="0" sz="2800" u="none" cap="none" strike="noStrike">
              <a:solidFill>
                <a:srgbClr val="FFFFFF"/>
              </a:solidFill>
              <a:latin typeface="Nunito"/>
              <a:ea typeface="Nunito"/>
              <a:cs typeface="Nunito"/>
              <a:sym typeface="Nunito"/>
            </a:endParaRPr>
          </a:p>
        </p:txBody>
      </p:sp>
      <p:sp>
        <p:nvSpPr>
          <p:cNvPr id="742" name="Google Shape;742;p61"/>
          <p:cNvSpPr txBox="1"/>
          <p:nvPr/>
        </p:nvSpPr>
        <p:spPr>
          <a:xfrm>
            <a:off x="922825" y="2709200"/>
            <a:ext cx="2016300" cy="114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nl-BE" sz="6000" u="none" cap="none" strike="noStrike">
                <a:solidFill>
                  <a:srgbClr val="FFFFFF"/>
                </a:solidFill>
                <a:latin typeface="Nunito"/>
                <a:ea typeface="Nunito"/>
                <a:cs typeface="Nunito"/>
                <a:sym typeface="Nunito"/>
              </a:rPr>
              <a:t>€50</a:t>
            </a:r>
            <a:endParaRPr b="1" i="0" sz="6000" u="none" cap="none" strike="noStrike">
              <a:solidFill>
                <a:srgbClr val="FFFFFF"/>
              </a:solidFill>
              <a:latin typeface="Nunito"/>
              <a:ea typeface="Nunito"/>
              <a:cs typeface="Nunito"/>
              <a:sym typeface="Nunito"/>
            </a:endParaRPr>
          </a:p>
        </p:txBody>
      </p:sp>
      <p:pic>
        <p:nvPicPr>
          <p:cNvPr id="743" name="Google Shape;743;p61"/>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Architecture Building photo and picture" id="744" name="Google Shape;744;p61"/>
          <p:cNvPicPr preferRelativeResize="0"/>
          <p:nvPr/>
        </p:nvPicPr>
        <p:blipFill rotWithShape="1">
          <a:blip r:embed="rId4">
            <a:alphaModFix/>
          </a:blip>
          <a:srcRect b="0" l="0" r="0" t="0"/>
          <a:stretch/>
        </p:blipFill>
        <p:spPr>
          <a:xfrm>
            <a:off x="4084260" y="763514"/>
            <a:ext cx="4748982" cy="316840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7671"/>
        </a:solidFill>
      </p:bgPr>
    </p:bg>
    <p:spTree>
      <p:nvGrpSpPr>
        <p:cNvPr id="748" name="Shape 748"/>
        <p:cNvGrpSpPr/>
        <p:nvPr/>
      </p:nvGrpSpPr>
      <p:grpSpPr>
        <a:xfrm>
          <a:off x="0" y="0"/>
          <a:ext cx="0" cy="0"/>
          <a:chOff x="0" y="0"/>
          <a:chExt cx="0" cy="0"/>
        </a:xfrm>
      </p:grpSpPr>
      <p:sp>
        <p:nvSpPr>
          <p:cNvPr id="749" name="Google Shape;749;p62"/>
          <p:cNvSpPr txBox="1"/>
          <p:nvPr/>
        </p:nvSpPr>
        <p:spPr>
          <a:xfrm>
            <a:off x="6429475" y="350500"/>
            <a:ext cx="4382700" cy="51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62"/>
          <p:cNvSpPr txBox="1"/>
          <p:nvPr/>
        </p:nvSpPr>
        <p:spPr>
          <a:xfrm>
            <a:off x="183550" y="763525"/>
            <a:ext cx="3666600" cy="179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nl-BE" sz="2800" u="none" cap="none" strike="noStrike">
                <a:solidFill>
                  <a:srgbClr val="FFFFFF"/>
                </a:solidFill>
                <a:latin typeface="Nunito"/>
                <a:ea typeface="Nunito"/>
                <a:cs typeface="Nunito"/>
                <a:sym typeface="Nunito"/>
              </a:rPr>
              <a:t>HOND UITLATEN</a:t>
            </a:r>
            <a:endParaRPr b="0" i="0" sz="2800" u="none" cap="none" strike="noStrike">
              <a:solidFill>
                <a:srgbClr val="FFFFFF"/>
              </a:solidFill>
              <a:latin typeface="Nunito"/>
              <a:ea typeface="Nunito"/>
              <a:cs typeface="Nunito"/>
              <a:sym typeface="Nunito"/>
            </a:endParaRPr>
          </a:p>
        </p:txBody>
      </p:sp>
      <p:sp>
        <p:nvSpPr>
          <p:cNvPr id="751" name="Google Shape;751;p62"/>
          <p:cNvSpPr txBox="1"/>
          <p:nvPr/>
        </p:nvSpPr>
        <p:spPr>
          <a:xfrm>
            <a:off x="922825" y="2709200"/>
            <a:ext cx="2016300" cy="114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nl-BE" sz="6000" u="none" cap="none" strike="noStrike">
                <a:solidFill>
                  <a:srgbClr val="FFFFFF"/>
                </a:solidFill>
                <a:latin typeface="Nunito"/>
                <a:ea typeface="Nunito"/>
                <a:cs typeface="Nunito"/>
                <a:sym typeface="Nunito"/>
              </a:rPr>
              <a:t>€0</a:t>
            </a:r>
            <a:endParaRPr b="1" i="0" sz="6000" u="none" cap="none" strike="noStrike">
              <a:solidFill>
                <a:srgbClr val="FFFFFF"/>
              </a:solidFill>
              <a:latin typeface="Nunito"/>
              <a:ea typeface="Nunito"/>
              <a:cs typeface="Nunito"/>
              <a:sym typeface="Nunito"/>
            </a:endParaRPr>
          </a:p>
        </p:txBody>
      </p:sp>
      <p:pic>
        <p:nvPicPr>
          <p:cNvPr id="752" name="Google Shape;752;p62"/>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Dog Puppy photo and picture" id="753" name="Google Shape;753;p62"/>
          <p:cNvPicPr preferRelativeResize="0"/>
          <p:nvPr/>
        </p:nvPicPr>
        <p:blipFill rotWithShape="1">
          <a:blip r:embed="rId4">
            <a:alphaModFix/>
          </a:blip>
          <a:srcRect b="0" l="0" r="0" t="0"/>
          <a:stretch/>
        </p:blipFill>
        <p:spPr>
          <a:xfrm>
            <a:off x="4066550" y="763514"/>
            <a:ext cx="4863195" cy="324460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7671"/>
        </a:solidFill>
      </p:bgPr>
    </p:bg>
    <p:spTree>
      <p:nvGrpSpPr>
        <p:cNvPr id="757" name="Shape 757"/>
        <p:cNvGrpSpPr/>
        <p:nvPr/>
      </p:nvGrpSpPr>
      <p:grpSpPr>
        <a:xfrm>
          <a:off x="0" y="0"/>
          <a:ext cx="0" cy="0"/>
          <a:chOff x="0" y="0"/>
          <a:chExt cx="0" cy="0"/>
        </a:xfrm>
      </p:grpSpPr>
      <p:sp>
        <p:nvSpPr>
          <p:cNvPr id="758" name="Google Shape;758;p63"/>
          <p:cNvSpPr txBox="1"/>
          <p:nvPr/>
        </p:nvSpPr>
        <p:spPr>
          <a:xfrm>
            <a:off x="6429475" y="350500"/>
            <a:ext cx="4382700" cy="51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63"/>
          <p:cNvSpPr txBox="1"/>
          <p:nvPr/>
        </p:nvSpPr>
        <p:spPr>
          <a:xfrm>
            <a:off x="183549" y="763525"/>
            <a:ext cx="3848123" cy="179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nl-BE" sz="2800" u="none" cap="none" strike="noStrike">
                <a:solidFill>
                  <a:srgbClr val="FFFFFF"/>
                </a:solidFill>
                <a:latin typeface="Nunito"/>
                <a:ea typeface="Nunito"/>
                <a:cs typeface="Nunito"/>
                <a:sym typeface="Nunito"/>
              </a:rPr>
              <a:t>NAAR DE BOWLING</a:t>
            </a:r>
            <a:endParaRPr b="0" i="0" sz="2800" u="none" cap="none" strike="noStrike">
              <a:solidFill>
                <a:srgbClr val="FFFFFF"/>
              </a:solidFill>
              <a:latin typeface="Nunito"/>
              <a:ea typeface="Nunito"/>
              <a:cs typeface="Nunito"/>
              <a:sym typeface="Nunito"/>
            </a:endParaRPr>
          </a:p>
        </p:txBody>
      </p:sp>
      <p:sp>
        <p:nvSpPr>
          <p:cNvPr id="760" name="Google Shape;760;p63"/>
          <p:cNvSpPr txBox="1"/>
          <p:nvPr/>
        </p:nvSpPr>
        <p:spPr>
          <a:xfrm>
            <a:off x="914700" y="2188075"/>
            <a:ext cx="2016300" cy="114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nl-BE" sz="6000" u="none" cap="none" strike="noStrike">
                <a:solidFill>
                  <a:srgbClr val="FFFFFF"/>
                </a:solidFill>
                <a:latin typeface="Nunito"/>
                <a:ea typeface="Nunito"/>
                <a:cs typeface="Nunito"/>
                <a:sym typeface="Nunito"/>
              </a:rPr>
              <a:t>€15</a:t>
            </a:r>
            <a:endParaRPr b="1" i="0" sz="6000" u="none" cap="none" strike="noStrike">
              <a:solidFill>
                <a:srgbClr val="FFFFFF"/>
              </a:solidFill>
              <a:latin typeface="Nunito"/>
              <a:ea typeface="Nunito"/>
              <a:cs typeface="Nunito"/>
              <a:sym typeface="Nunito"/>
            </a:endParaRPr>
          </a:p>
        </p:txBody>
      </p:sp>
      <p:pic>
        <p:nvPicPr>
          <p:cNvPr id="761" name="Google Shape;761;p63"/>
          <p:cNvPicPr preferRelativeResize="0"/>
          <p:nvPr/>
        </p:nvPicPr>
        <p:blipFill rotWithShape="1">
          <a:blip r:embed="rId3">
            <a:alphaModFix/>
          </a:blip>
          <a:srcRect b="0" l="0" r="0" t="0"/>
          <a:stretch/>
        </p:blipFill>
        <p:spPr>
          <a:xfrm>
            <a:off x="92526" y="4534829"/>
            <a:ext cx="1498381" cy="506020"/>
          </a:xfrm>
          <a:prstGeom prst="rect">
            <a:avLst/>
          </a:prstGeom>
          <a:noFill/>
          <a:ln>
            <a:noFill/>
          </a:ln>
        </p:spPr>
      </p:pic>
      <p:pic>
        <p:nvPicPr>
          <p:cNvPr descr="Free Bowling Colorful photo and picture" id="762" name="Google Shape;762;p63"/>
          <p:cNvPicPr preferRelativeResize="0"/>
          <p:nvPr/>
        </p:nvPicPr>
        <p:blipFill rotWithShape="1">
          <a:blip r:embed="rId4">
            <a:alphaModFix/>
          </a:blip>
          <a:srcRect b="0" l="0" r="0" t="0"/>
          <a:stretch/>
        </p:blipFill>
        <p:spPr>
          <a:xfrm>
            <a:off x="3932689" y="861700"/>
            <a:ext cx="4864509" cy="324548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pic>
        <p:nvPicPr>
          <p:cNvPr descr="Free Bowling Colorful photo and picture" id="767" name="Google Shape;767;p64"/>
          <p:cNvPicPr preferRelativeResize="0"/>
          <p:nvPr/>
        </p:nvPicPr>
        <p:blipFill rotWithShape="1">
          <a:blip r:embed="rId3">
            <a:alphaModFix/>
          </a:blip>
          <a:srcRect b="0" l="0" r="0" t="0"/>
          <a:stretch/>
        </p:blipFill>
        <p:spPr>
          <a:xfrm>
            <a:off x="5149838" y="3572478"/>
            <a:ext cx="2016680" cy="1345479"/>
          </a:xfrm>
          <a:prstGeom prst="rect">
            <a:avLst/>
          </a:prstGeom>
          <a:noFill/>
          <a:ln cap="flat" cmpd="sng" w="38100">
            <a:solidFill>
              <a:srgbClr val="FD7671"/>
            </a:solidFill>
            <a:prstDash val="solid"/>
            <a:round/>
            <a:headEnd len="sm" w="sm" type="none"/>
            <a:tailEnd len="sm" w="sm" type="none"/>
          </a:ln>
        </p:spPr>
      </p:pic>
      <p:pic>
        <p:nvPicPr>
          <p:cNvPr descr="Free Movie Theater Room photo and picture" id="768" name="Google Shape;768;p64"/>
          <p:cNvPicPr preferRelativeResize="0"/>
          <p:nvPr/>
        </p:nvPicPr>
        <p:blipFill rotWithShape="1">
          <a:blip r:embed="rId4">
            <a:alphaModFix/>
          </a:blip>
          <a:srcRect b="0" l="0" r="0" t="0"/>
          <a:stretch/>
        </p:blipFill>
        <p:spPr>
          <a:xfrm>
            <a:off x="5761071" y="225543"/>
            <a:ext cx="2668500" cy="1780358"/>
          </a:xfrm>
          <a:prstGeom prst="rect">
            <a:avLst/>
          </a:prstGeom>
          <a:noFill/>
          <a:ln cap="flat" cmpd="sng" w="38100">
            <a:solidFill>
              <a:srgbClr val="FD7671"/>
            </a:solidFill>
            <a:prstDash val="solid"/>
            <a:round/>
            <a:headEnd len="sm" w="sm" type="none"/>
            <a:tailEnd len="sm" w="sm" type="none"/>
          </a:ln>
        </p:spPr>
      </p:pic>
      <p:pic>
        <p:nvPicPr>
          <p:cNvPr descr="Free Dog Puppy photo and picture" id="769" name="Google Shape;769;p64"/>
          <p:cNvPicPr preferRelativeResize="0"/>
          <p:nvPr/>
        </p:nvPicPr>
        <p:blipFill rotWithShape="1">
          <a:blip r:embed="rId5">
            <a:alphaModFix/>
          </a:blip>
          <a:srcRect b="0" l="0" r="0" t="0"/>
          <a:stretch/>
        </p:blipFill>
        <p:spPr>
          <a:xfrm>
            <a:off x="5160119" y="2188969"/>
            <a:ext cx="1865149" cy="1244382"/>
          </a:xfrm>
          <a:prstGeom prst="rect">
            <a:avLst/>
          </a:prstGeom>
          <a:noFill/>
          <a:ln cap="flat" cmpd="sng" w="38100">
            <a:solidFill>
              <a:srgbClr val="FD7671"/>
            </a:solidFill>
            <a:prstDash val="solid"/>
            <a:round/>
            <a:headEnd len="sm" w="sm" type="none"/>
            <a:tailEnd len="sm" w="sm" type="none"/>
          </a:ln>
        </p:spPr>
      </p:pic>
      <p:pic>
        <p:nvPicPr>
          <p:cNvPr descr="Free Coffee Hot photo and picture" id="770" name="Google Shape;770;p64"/>
          <p:cNvPicPr preferRelativeResize="0"/>
          <p:nvPr/>
        </p:nvPicPr>
        <p:blipFill rotWithShape="1">
          <a:blip r:embed="rId6">
            <a:alphaModFix/>
          </a:blip>
          <a:srcRect b="0" l="0" r="0" t="0"/>
          <a:stretch/>
        </p:blipFill>
        <p:spPr>
          <a:xfrm rot="5400000">
            <a:off x="6969044" y="2575136"/>
            <a:ext cx="2422264" cy="1616076"/>
          </a:xfrm>
          <a:prstGeom prst="rect">
            <a:avLst/>
          </a:prstGeom>
          <a:noFill/>
          <a:ln cap="flat" cmpd="sng" w="38100">
            <a:solidFill>
              <a:srgbClr val="FD7671"/>
            </a:solidFill>
            <a:prstDash val="solid"/>
            <a:round/>
            <a:headEnd len="sm" w="sm" type="none"/>
            <a:tailEnd len="sm" w="sm" type="none"/>
          </a:ln>
        </p:spPr>
      </p:pic>
      <p:pic>
        <p:nvPicPr>
          <p:cNvPr descr="Free Flea Market Market photo and picture" id="771" name="Google Shape;771;p64"/>
          <p:cNvPicPr preferRelativeResize="0"/>
          <p:nvPr/>
        </p:nvPicPr>
        <p:blipFill rotWithShape="1">
          <a:blip r:embed="rId7">
            <a:alphaModFix/>
          </a:blip>
          <a:srcRect b="0" l="0" r="0" t="0"/>
          <a:stretch/>
        </p:blipFill>
        <p:spPr>
          <a:xfrm>
            <a:off x="155786" y="3539046"/>
            <a:ext cx="2079625" cy="1379538"/>
          </a:xfrm>
          <a:prstGeom prst="rect">
            <a:avLst/>
          </a:prstGeom>
          <a:noFill/>
          <a:ln cap="flat" cmpd="sng" w="38100">
            <a:solidFill>
              <a:srgbClr val="FD7671"/>
            </a:solidFill>
            <a:prstDash val="solid"/>
            <a:round/>
            <a:headEnd len="sm" w="sm" type="none"/>
            <a:tailEnd len="sm" w="sm" type="none"/>
          </a:ln>
        </p:spPr>
      </p:pic>
      <p:pic>
        <p:nvPicPr>
          <p:cNvPr descr="Free Sunset Dusk photo and picture" id="772" name="Google Shape;772;p64"/>
          <p:cNvPicPr preferRelativeResize="0"/>
          <p:nvPr/>
        </p:nvPicPr>
        <p:blipFill rotWithShape="1">
          <a:blip r:embed="rId8">
            <a:alphaModFix/>
          </a:blip>
          <a:srcRect b="0" l="0" r="0" t="0"/>
          <a:stretch/>
        </p:blipFill>
        <p:spPr>
          <a:xfrm>
            <a:off x="277201" y="1707417"/>
            <a:ext cx="2499077" cy="1667323"/>
          </a:xfrm>
          <a:prstGeom prst="rect">
            <a:avLst/>
          </a:prstGeom>
          <a:noFill/>
          <a:ln cap="flat" cmpd="sng" w="38100">
            <a:solidFill>
              <a:srgbClr val="FD7671"/>
            </a:solidFill>
            <a:prstDash val="solid"/>
            <a:round/>
            <a:headEnd len="sm" w="sm" type="none"/>
            <a:tailEnd len="sm" w="sm" type="none"/>
          </a:ln>
        </p:spPr>
      </p:pic>
      <p:pic>
        <p:nvPicPr>
          <p:cNvPr descr="Free Playstation Computer photo and picture" id="773" name="Google Shape;773;p64"/>
          <p:cNvPicPr preferRelativeResize="0"/>
          <p:nvPr/>
        </p:nvPicPr>
        <p:blipFill rotWithShape="1">
          <a:blip r:embed="rId9">
            <a:alphaModFix/>
          </a:blip>
          <a:srcRect b="0" l="0" r="0" t="0"/>
          <a:stretch/>
        </p:blipFill>
        <p:spPr>
          <a:xfrm>
            <a:off x="124841" y="224916"/>
            <a:ext cx="2035175" cy="1357819"/>
          </a:xfrm>
          <a:prstGeom prst="rect">
            <a:avLst/>
          </a:prstGeom>
          <a:noFill/>
          <a:ln cap="flat" cmpd="sng" w="38100">
            <a:solidFill>
              <a:srgbClr val="FD7671"/>
            </a:solidFill>
            <a:prstDash val="solid"/>
            <a:round/>
            <a:headEnd len="sm" w="sm" type="none"/>
            <a:tailEnd len="sm" w="sm" type="none"/>
          </a:ln>
        </p:spPr>
      </p:pic>
      <p:pic>
        <p:nvPicPr>
          <p:cNvPr descr="Free Mobile Phone Spotify photo and picture" id="774" name="Google Shape;774;p64"/>
          <p:cNvPicPr preferRelativeResize="0"/>
          <p:nvPr/>
        </p:nvPicPr>
        <p:blipFill rotWithShape="1">
          <a:blip r:embed="rId10">
            <a:alphaModFix/>
          </a:blip>
          <a:srcRect b="0" l="0" r="33080" t="29938"/>
          <a:stretch/>
        </p:blipFill>
        <p:spPr>
          <a:xfrm>
            <a:off x="2919221" y="2303494"/>
            <a:ext cx="2095500" cy="1463675"/>
          </a:xfrm>
          <a:prstGeom prst="rect">
            <a:avLst/>
          </a:prstGeom>
          <a:noFill/>
          <a:ln cap="flat" cmpd="sng" w="38100">
            <a:solidFill>
              <a:srgbClr val="FD7671"/>
            </a:solidFill>
            <a:prstDash val="solid"/>
            <a:round/>
            <a:headEnd len="sm" w="sm" type="none"/>
            <a:tailEnd len="sm" w="sm" type="none"/>
          </a:ln>
        </p:spPr>
      </p:pic>
      <p:pic>
        <p:nvPicPr>
          <p:cNvPr id="775" name="Google Shape;775;p64"/>
          <p:cNvPicPr preferRelativeResize="0"/>
          <p:nvPr/>
        </p:nvPicPr>
        <p:blipFill rotWithShape="1">
          <a:blip r:embed="rId11">
            <a:alphaModFix/>
          </a:blip>
          <a:srcRect b="0" l="0" r="0" t="0"/>
          <a:stretch/>
        </p:blipFill>
        <p:spPr>
          <a:xfrm>
            <a:off x="2582281" y="4118372"/>
            <a:ext cx="2257348" cy="743560"/>
          </a:xfrm>
          <a:prstGeom prst="rect">
            <a:avLst/>
          </a:prstGeom>
          <a:noFill/>
          <a:ln>
            <a:noFill/>
          </a:ln>
        </p:spPr>
      </p:pic>
      <p:grpSp>
        <p:nvGrpSpPr>
          <p:cNvPr id="776" name="Google Shape;776;p64"/>
          <p:cNvGrpSpPr/>
          <p:nvPr/>
        </p:nvGrpSpPr>
        <p:grpSpPr>
          <a:xfrm>
            <a:off x="258147" y="4462368"/>
            <a:ext cx="718582" cy="386575"/>
            <a:chOff x="244475" y="1165283"/>
            <a:chExt cx="718582" cy="386575"/>
          </a:xfrm>
        </p:grpSpPr>
        <p:sp>
          <p:nvSpPr>
            <p:cNvPr id="777" name="Google Shape;777;p6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6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€8</a:t>
              </a:r>
              <a:endParaRPr/>
            </a:p>
          </p:txBody>
        </p:sp>
        <p:sp>
          <p:nvSpPr>
            <p:cNvPr id="779" name="Google Shape;779;p6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780" name="Google Shape;780;p64"/>
          <p:cNvGrpSpPr/>
          <p:nvPr/>
        </p:nvGrpSpPr>
        <p:grpSpPr>
          <a:xfrm>
            <a:off x="364704" y="2877031"/>
            <a:ext cx="718582" cy="386575"/>
            <a:chOff x="244475" y="1165283"/>
            <a:chExt cx="718582" cy="386575"/>
          </a:xfrm>
        </p:grpSpPr>
        <p:sp>
          <p:nvSpPr>
            <p:cNvPr id="781" name="Google Shape;781;p6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6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€0</a:t>
              </a:r>
              <a:endParaRPr/>
            </a:p>
          </p:txBody>
        </p:sp>
        <p:sp>
          <p:nvSpPr>
            <p:cNvPr id="783" name="Google Shape;783;p6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784" name="Google Shape;784;p64"/>
          <p:cNvGrpSpPr/>
          <p:nvPr/>
        </p:nvGrpSpPr>
        <p:grpSpPr>
          <a:xfrm>
            <a:off x="5220334" y="4475357"/>
            <a:ext cx="718582" cy="386575"/>
            <a:chOff x="244475" y="1165283"/>
            <a:chExt cx="718582" cy="386575"/>
          </a:xfrm>
        </p:grpSpPr>
        <p:sp>
          <p:nvSpPr>
            <p:cNvPr id="785" name="Google Shape;785;p6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6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€15</a:t>
              </a:r>
              <a:endParaRPr/>
            </a:p>
          </p:txBody>
        </p:sp>
        <p:sp>
          <p:nvSpPr>
            <p:cNvPr id="787" name="Google Shape;787;p6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788" name="Google Shape;788;p64"/>
          <p:cNvGrpSpPr/>
          <p:nvPr/>
        </p:nvGrpSpPr>
        <p:grpSpPr>
          <a:xfrm>
            <a:off x="256383" y="1115722"/>
            <a:ext cx="718582" cy="386575"/>
            <a:chOff x="244475" y="1165283"/>
            <a:chExt cx="718582" cy="386575"/>
          </a:xfrm>
        </p:grpSpPr>
        <p:sp>
          <p:nvSpPr>
            <p:cNvPr id="789" name="Google Shape;789;p6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6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€10</a:t>
              </a:r>
              <a:endParaRPr/>
            </a:p>
          </p:txBody>
        </p:sp>
        <p:sp>
          <p:nvSpPr>
            <p:cNvPr id="791" name="Google Shape;791;p6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Free Architecture Building photo and picture" id="792" name="Google Shape;792;p64"/>
          <p:cNvPicPr preferRelativeResize="0"/>
          <p:nvPr/>
        </p:nvPicPr>
        <p:blipFill rotWithShape="1">
          <a:blip r:embed="rId12">
            <a:alphaModFix/>
          </a:blip>
          <a:srcRect b="0" l="0" r="0" t="0"/>
          <a:stretch/>
        </p:blipFill>
        <p:spPr>
          <a:xfrm>
            <a:off x="2934892" y="214395"/>
            <a:ext cx="2588146" cy="1726748"/>
          </a:xfrm>
          <a:prstGeom prst="rect">
            <a:avLst/>
          </a:prstGeom>
          <a:noFill/>
          <a:ln cap="flat" cmpd="sng" w="38100">
            <a:solidFill>
              <a:srgbClr val="FD7671"/>
            </a:solidFill>
            <a:prstDash val="solid"/>
            <a:round/>
            <a:headEnd len="sm" w="sm" type="none"/>
            <a:tailEnd len="sm" w="sm" type="none"/>
          </a:ln>
        </p:spPr>
      </p:pic>
      <p:grpSp>
        <p:nvGrpSpPr>
          <p:cNvPr id="793" name="Google Shape;793;p64"/>
          <p:cNvGrpSpPr/>
          <p:nvPr/>
        </p:nvGrpSpPr>
        <p:grpSpPr>
          <a:xfrm>
            <a:off x="3014304" y="1445834"/>
            <a:ext cx="718582" cy="386575"/>
            <a:chOff x="244475" y="1165283"/>
            <a:chExt cx="718582" cy="386575"/>
          </a:xfrm>
        </p:grpSpPr>
        <p:sp>
          <p:nvSpPr>
            <p:cNvPr id="794" name="Google Shape;794;p6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6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€50</a:t>
              </a:r>
              <a:endParaRPr/>
            </a:p>
          </p:txBody>
        </p:sp>
        <p:sp>
          <p:nvSpPr>
            <p:cNvPr id="796" name="Google Shape;796;p6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797" name="Google Shape;797;p64"/>
          <p:cNvGrpSpPr/>
          <p:nvPr/>
        </p:nvGrpSpPr>
        <p:grpSpPr>
          <a:xfrm>
            <a:off x="5891977" y="1545031"/>
            <a:ext cx="718582" cy="386575"/>
            <a:chOff x="244475" y="1165283"/>
            <a:chExt cx="718582" cy="386575"/>
          </a:xfrm>
        </p:grpSpPr>
        <p:sp>
          <p:nvSpPr>
            <p:cNvPr id="798" name="Google Shape;798;p6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6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€18</a:t>
              </a:r>
              <a:endParaRPr/>
            </a:p>
          </p:txBody>
        </p:sp>
        <p:sp>
          <p:nvSpPr>
            <p:cNvPr id="800" name="Google Shape;800;p6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801" name="Google Shape;801;p64"/>
          <p:cNvGrpSpPr/>
          <p:nvPr/>
        </p:nvGrpSpPr>
        <p:grpSpPr>
          <a:xfrm>
            <a:off x="3009225" y="3319080"/>
            <a:ext cx="718582" cy="386575"/>
            <a:chOff x="244475" y="1165283"/>
            <a:chExt cx="718582" cy="386575"/>
          </a:xfrm>
        </p:grpSpPr>
        <p:sp>
          <p:nvSpPr>
            <p:cNvPr id="802" name="Google Shape;802;p6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6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€12</a:t>
              </a:r>
              <a:endParaRPr/>
            </a:p>
          </p:txBody>
        </p:sp>
        <p:sp>
          <p:nvSpPr>
            <p:cNvPr id="804" name="Google Shape;804;p6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805" name="Google Shape;805;p64"/>
          <p:cNvGrpSpPr/>
          <p:nvPr/>
        </p:nvGrpSpPr>
        <p:grpSpPr>
          <a:xfrm>
            <a:off x="5247971" y="2932505"/>
            <a:ext cx="718582" cy="386575"/>
            <a:chOff x="244475" y="1165283"/>
            <a:chExt cx="718582" cy="386575"/>
          </a:xfrm>
        </p:grpSpPr>
        <p:sp>
          <p:nvSpPr>
            <p:cNvPr id="806" name="Google Shape;806;p6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6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€0</a:t>
              </a:r>
              <a:endParaRPr/>
            </a:p>
          </p:txBody>
        </p:sp>
        <p:sp>
          <p:nvSpPr>
            <p:cNvPr id="808" name="Google Shape;808;p6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809" name="Google Shape;809;p64"/>
          <p:cNvGrpSpPr/>
          <p:nvPr/>
        </p:nvGrpSpPr>
        <p:grpSpPr>
          <a:xfrm>
            <a:off x="7461594" y="4127700"/>
            <a:ext cx="718582" cy="386575"/>
            <a:chOff x="244475" y="1165283"/>
            <a:chExt cx="718582" cy="386575"/>
          </a:xfrm>
        </p:grpSpPr>
        <p:sp>
          <p:nvSpPr>
            <p:cNvPr id="810" name="Google Shape;810;p64"/>
            <p:cNvSpPr/>
            <p:nvPr/>
          </p:nvSpPr>
          <p:spPr>
            <a:xfrm rot="5400000">
              <a:off x="410482" y="999283"/>
              <a:ext cx="386575" cy="718575"/>
            </a:xfrm>
            <a:prstGeom prst="snip2SameRect">
              <a:avLst>
                <a:gd fmla="val 35898" name="adj1"/>
                <a:gd fmla="val 0" name="adj2"/>
              </a:avLst>
            </a:prstGeom>
            <a:solidFill>
              <a:srgbClr val="FFFFFF"/>
            </a:solidFill>
            <a:ln cap="flat" cmpd="sng" w="25400">
              <a:solidFill>
                <a:srgbClr val="70CA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64"/>
            <p:cNvSpPr txBox="1"/>
            <p:nvPr/>
          </p:nvSpPr>
          <p:spPr>
            <a:xfrm>
              <a:off x="244475" y="1234661"/>
              <a:ext cx="649189" cy="24780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400" u="none" cap="none" strike="noStrike">
                  <a:solidFill>
                    <a:schemeClr val="dk1"/>
                  </a:solidFill>
                  <a:latin typeface="Arial"/>
                  <a:ea typeface="Arial"/>
                  <a:cs typeface="Arial"/>
                  <a:sym typeface="Arial"/>
                </a:rPr>
                <a:t>€10</a:t>
              </a:r>
              <a:endParaRPr/>
            </a:p>
          </p:txBody>
        </p:sp>
        <p:sp>
          <p:nvSpPr>
            <p:cNvPr id="812" name="Google Shape;812;p64"/>
            <p:cNvSpPr/>
            <p:nvPr/>
          </p:nvSpPr>
          <p:spPr>
            <a:xfrm>
              <a:off x="856500" y="1323278"/>
              <a:ext cx="45719" cy="59474"/>
            </a:xfrm>
            <a:prstGeom prst="ellipse">
              <a:avLst/>
            </a:prstGeom>
            <a:solidFill>
              <a:srgbClr val="FFFFFF"/>
            </a:solidFill>
            <a:ln cap="flat" cmpd="sng" w="25400">
              <a:solidFill>
                <a:srgbClr val="70CA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Afbeelding met tekst, Mobiele telefoon, gadget, Draagbaar communicatietoestel&#10;&#10;Automatisch gegenereerde beschrijving" id="813" name="Google Shape;813;p64"/>
          <p:cNvPicPr preferRelativeResize="0"/>
          <p:nvPr/>
        </p:nvPicPr>
        <p:blipFill rotWithShape="1">
          <a:blip r:embed="rId13">
            <a:alphaModFix/>
          </a:blip>
          <a:srcRect b="0" l="0" r="0" t="0"/>
          <a:stretch/>
        </p:blipFill>
        <p:spPr>
          <a:xfrm>
            <a:off x="3391109" y="3885135"/>
            <a:ext cx="1000093" cy="121003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D9C0"/>
        </a:solidFill>
      </p:bgPr>
    </p:bg>
    <p:spTree>
      <p:nvGrpSpPr>
        <p:cNvPr id="817" name="Shape 817"/>
        <p:cNvGrpSpPr/>
        <p:nvPr/>
      </p:nvGrpSpPr>
      <p:grpSpPr>
        <a:xfrm>
          <a:off x="0" y="0"/>
          <a:ext cx="0" cy="0"/>
          <a:chOff x="0" y="0"/>
          <a:chExt cx="0" cy="0"/>
        </a:xfrm>
      </p:grpSpPr>
      <p:sp>
        <p:nvSpPr>
          <p:cNvPr id="818" name="Google Shape;818;p6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nl-BE">
                <a:solidFill>
                  <a:srgbClr val="FFFFFF"/>
                </a:solidFill>
                <a:latin typeface="Nunito"/>
                <a:ea typeface="Nunito"/>
                <a:cs typeface="Nunito"/>
                <a:sym typeface="Nunito"/>
              </a:rPr>
              <a:t>KOSTELIJK (ON)GELUK</a:t>
            </a:r>
            <a:endParaRPr>
              <a:solidFill>
                <a:srgbClr val="FFFFFF"/>
              </a:solidFill>
              <a:latin typeface="Nunito"/>
              <a:ea typeface="Nunito"/>
              <a:cs typeface="Nunito"/>
              <a:sym typeface="Nunito"/>
            </a:endParaRPr>
          </a:p>
        </p:txBody>
      </p:sp>
      <p:pic>
        <p:nvPicPr>
          <p:cNvPr id="819" name="Google Shape;819;p65"/>
          <p:cNvPicPr preferRelativeResize="0"/>
          <p:nvPr/>
        </p:nvPicPr>
        <p:blipFill rotWithShape="1">
          <a:blip r:embed="rId3">
            <a:alphaModFix/>
          </a:blip>
          <a:srcRect b="0" l="0" r="0" t="0"/>
          <a:stretch/>
        </p:blipFill>
        <p:spPr>
          <a:xfrm>
            <a:off x="6684338" y="4295983"/>
            <a:ext cx="2459675" cy="8475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3" name="Shape 823"/>
        <p:cNvGrpSpPr/>
        <p:nvPr/>
      </p:nvGrpSpPr>
      <p:grpSpPr>
        <a:xfrm>
          <a:off x="0" y="0"/>
          <a:ext cx="0" cy="0"/>
          <a:chOff x="0" y="0"/>
          <a:chExt cx="0" cy="0"/>
        </a:xfrm>
      </p:grpSpPr>
      <p:pic>
        <p:nvPicPr>
          <p:cNvPr id="824" name="Google Shape;824;p66"/>
          <p:cNvPicPr preferRelativeResize="0"/>
          <p:nvPr/>
        </p:nvPicPr>
        <p:blipFill rotWithShape="1">
          <a:blip r:embed="rId3">
            <a:alphaModFix/>
          </a:blip>
          <a:srcRect b="0" l="0" r="0" t="0"/>
          <a:stretch/>
        </p:blipFill>
        <p:spPr>
          <a:xfrm>
            <a:off x="2569100" y="0"/>
            <a:ext cx="4005799" cy="5143500"/>
          </a:xfrm>
          <a:prstGeom prst="rect">
            <a:avLst/>
          </a:prstGeom>
          <a:noFill/>
          <a:ln>
            <a:noFill/>
          </a:ln>
        </p:spPr>
      </p:pic>
      <p:pic>
        <p:nvPicPr>
          <p:cNvPr descr="Afbeelding met tekst, Mobiele telefoon, gadget, Draagbaar communicatietoestel&#10;&#10;Automatisch gegenereerde beschrijving" id="825" name="Google Shape;825;p66"/>
          <p:cNvPicPr preferRelativeResize="0"/>
          <p:nvPr/>
        </p:nvPicPr>
        <p:blipFill rotWithShape="1">
          <a:blip r:embed="rId4">
            <a:alphaModFix/>
          </a:blip>
          <a:srcRect b="0" l="0" r="0" t="0"/>
          <a:stretch/>
        </p:blipFill>
        <p:spPr>
          <a:xfrm>
            <a:off x="6964371" y="2446589"/>
            <a:ext cx="2087103" cy="252523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829" name="Shape 829"/>
        <p:cNvGrpSpPr/>
        <p:nvPr/>
      </p:nvGrpSpPr>
      <p:grpSpPr>
        <a:xfrm>
          <a:off x="0" y="0"/>
          <a:ext cx="0" cy="0"/>
          <a:chOff x="0" y="0"/>
          <a:chExt cx="0" cy="0"/>
        </a:xfrm>
      </p:grpSpPr>
      <p:sp>
        <p:nvSpPr>
          <p:cNvPr id="830" name="Google Shape;830;p6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nl-BE">
                <a:solidFill>
                  <a:srgbClr val="FFFFFF"/>
                </a:solidFill>
                <a:latin typeface="Nunito"/>
                <a:ea typeface="Nunito"/>
                <a:cs typeface="Nunito"/>
                <a:sym typeface="Nunito"/>
              </a:rPr>
              <a:t>BUDGET IN BALANS?</a:t>
            </a:r>
            <a:endParaRPr>
              <a:solidFill>
                <a:srgbClr val="FFFFFF"/>
              </a:solidFill>
              <a:latin typeface="Nunito"/>
              <a:ea typeface="Nunito"/>
              <a:cs typeface="Nunito"/>
              <a:sym typeface="Nunito"/>
            </a:endParaRPr>
          </a:p>
        </p:txBody>
      </p:sp>
      <p:pic>
        <p:nvPicPr>
          <p:cNvPr id="831" name="Google Shape;831;p67"/>
          <p:cNvPicPr preferRelativeResize="0"/>
          <p:nvPr/>
        </p:nvPicPr>
        <p:blipFill rotWithShape="1">
          <a:blip r:embed="rId3">
            <a:alphaModFix/>
          </a:blip>
          <a:srcRect b="0" l="0" r="0" t="0"/>
          <a:stretch/>
        </p:blipFill>
        <p:spPr>
          <a:xfrm>
            <a:off x="6684338" y="4295983"/>
            <a:ext cx="2459675" cy="847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7"/>
          <p:cNvSpPr/>
          <p:nvPr/>
        </p:nvSpPr>
        <p:spPr>
          <a:xfrm>
            <a:off x="0" y="0"/>
            <a:ext cx="3044400" cy="5143500"/>
          </a:xfrm>
          <a:prstGeom prst="rect">
            <a:avLst/>
          </a:prstGeom>
          <a:solidFill>
            <a:srgbClr val="63D9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28" name="Google Shape;128;p7"/>
          <p:cNvSpPr txBox="1"/>
          <p:nvPr>
            <p:ph type="title"/>
          </p:nvPr>
        </p:nvSpPr>
        <p:spPr>
          <a:xfrm>
            <a:off x="492918" y="702533"/>
            <a:ext cx="2241300" cy="3738300"/>
          </a:xfrm>
          <a:prstGeom prst="rect">
            <a:avLst/>
          </a:prstGeom>
          <a:noFill/>
          <a:ln>
            <a:noFill/>
          </a:ln>
        </p:spPr>
        <p:txBody>
          <a:bodyPr anchorCtr="0" anchor="ctr" bIns="34275" lIns="68575" spcFirstLastPara="1" rIns="68575" wrap="square" tIns="34275">
            <a:normAutofit/>
          </a:bodyPr>
          <a:lstStyle/>
          <a:p>
            <a:pPr indent="0" lvl="0" marL="0" rtl="0" algn="l">
              <a:lnSpc>
                <a:spcPct val="85000"/>
              </a:lnSpc>
              <a:spcBef>
                <a:spcPts val="0"/>
              </a:spcBef>
              <a:spcAft>
                <a:spcPts val="0"/>
              </a:spcAft>
              <a:buClr>
                <a:srgbClr val="FFFFFF"/>
              </a:buClr>
              <a:buSzPts val="3300"/>
              <a:buNone/>
            </a:pPr>
            <a:r>
              <a:rPr lang="nl-BE">
                <a:solidFill>
                  <a:srgbClr val="FFFFFF"/>
                </a:solidFill>
              </a:rPr>
              <a:t>Transactie aanpassen </a:t>
            </a:r>
            <a:endParaRPr sz="2000"/>
          </a:p>
        </p:txBody>
      </p:sp>
      <p:sp>
        <p:nvSpPr>
          <p:cNvPr id="129" name="Google Shape;129;p7"/>
          <p:cNvSpPr/>
          <p:nvPr/>
        </p:nvSpPr>
        <p:spPr>
          <a:xfrm rot="5400000">
            <a:off x="381750" y="2483100"/>
            <a:ext cx="5148000" cy="1773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fbeelding met tekst, schermopname, Lettertype&#10;&#10;Automatisch gegenereerde beschrijving" id="130" name="Google Shape;130;p7"/>
          <p:cNvPicPr preferRelativeResize="0"/>
          <p:nvPr/>
        </p:nvPicPr>
        <p:blipFill rotWithShape="1">
          <a:blip r:embed="rId3">
            <a:alphaModFix/>
          </a:blip>
          <a:srcRect b="0" l="0" r="0" t="0"/>
          <a:stretch/>
        </p:blipFill>
        <p:spPr>
          <a:xfrm>
            <a:off x="3296752" y="0"/>
            <a:ext cx="2550496" cy="5143500"/>
          </a:xfrm>
          <a:prstGeom prst="rect">
            <a:avLst/>
          </a:prstGeom>
          <a:noFill/>
          <a:ln>
            <a:noFill/>
          </a:ln>
        </p:spPr>
      </p:pic>
      <p:pic>
        <p:nvPicPr>
          <p:cNvPr descr="Afbeelding met tekst, schermopname, software, Besturingssysteem&#10;&#10;Automatisch gegenereerde beschrijving" id="131" name="Google Shape;131;p7"/>
          <p:cNvPicPr preferRelativeResize="0"/>
          <p:nvPr/>
        </p:nvPicPr>
        <p:blipFill rotWithShape="1">
          <a:blip r:embed="rId4">
            <a:alphaModFix/>
          </a:blip>
          <a:srcRect b="0" l="0" r="0" t="0"/>
          <a:stretch/>
        </p:blipFill>
        <p:spPr>
          <a:xfrm>
            <a:off x="6100586" y="-2250"/>
            <a:ext cx="2550496" cy="5143500"/>
          </a:xfrm>
          <a:prstGeom prst="rect">
            <a:avLst/>
          </a:prstGeom>
          <a:noFill/>
          <a:ln>
            <a:noFill/>
          </a:ln>
        </p:spPr>
      </p:pic>
      <p:pic>
        <p:nvPicPr>
          <p:cNvPr id="132" name="Google Shape;132;p7"/>
          <p:cNvPicPr preferRelativeResize="0"/>
          <p:nvPr/>
        </p:nvPicPr>
        <p:blipFill rotWithShape="1">
          <a:blip r:embed="rId5">
            <a:alphaModFix/>
          </a:blip>
          <a:srcRect b="0" l="0" r="0" t="0"/>
          <a:stretch/>
        </p:blipFill>
        <p:spPr>
          <a:xfrm>
            <a:off x="292363" y="4295983"/>
            <a:ext cx="2459675" cy="847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8"/>
          <p:cNvSpPr/>
          <p:nvPr/>
        </p:nvSpPr>
        <p:spPr>
          <a:xfrm>
            <a:off x="0" y="0"/>
            <a:ext cx="3044400" cy="5143500"/>
          </a:xfrm>
          <a:prstGeom prst="rect">
            <a:avLst/>
          </a:prstGeom>
          <a:solidFill>
            <a:srgbClr val="63D9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38" name="Google Shape;138;p8"/>
          <p:cNvSpPr txBox="1"/>
          <p:nvPr>
            <p:ph idx="1" type="body"/>
          </p:nvPr>
        </p:nvSpPr>
        <p:spPr>
          <a:xfrm>
            <a:off x="3382392" y="1358283"/>
            <a:ext cx="5761607" cy="3675356"/>
          </a:xfrm>
          <a:prstGeom prst="rect">
            <a:avLst/>
          </a:prstGeom>
          <a:noFill/>
          <a:ln>
            <a:noFill/>
          </a:ln>
        </p:spPr>
        <p:txBody>
          <a:bodyPr anchorCtr="0" anchor="t" bIns="45700" lIns="91425" spcFirstLastPara="1" rIns="91425" wrap="square" tIns="45700">
            <a:normAutofit/>
          </a:bodyPr>
          <a:lstStyle/>
          <a:p>
            <a:pPr indent="-120650" lvl="0" marL="342900" rtl="0" algn="l">
              <a:lnSpc>
                <a:spcPct val="90000"/>
              </a:lnSpc>
              <a:spcBef>
                <a:spcPts val="750"/>
              </a:spcBef>
              <a:spcAft>
                <a:spcPts val="0"/>
              </a:spcAft>
              <a:buSzPts val="3200"/>
              <a:buFont typeface="Arial"/>
              <a:buNone/>
            </a:pPr>
            <a:r>
              <a:t/>
            </a:r>
            <a:endParaRPr>
              <a:latin typeface="Montserrat"/>
              <a:ea typeface="Montserrat"/>
              <a:cs typeface="Montserrat"/>
              <a:sym typeface="Montserrat"/>
            </a:endParaRPr>
          </a:p>
          <a:p>
            <a:pPr indent="-120650" lvl="0" marL="342900" rtl="0" algn="l">
              <a:lnSpc>
                <a:spcPct val="90000"/>
              </a:lnSpc>
              <a:spcBef>
                <a:spcPts val="750"/>
              </a:spcBef>
              <a:spcAft>
                <a:spcPts val="0"/>
              </a:spcAft>
              <a:buClr>
                <a:schemeClr val="dk1"/>
              </a:buClr>
              <a:buSzPts val="3200"/>
              <a:buNone/>
            </a:pPr>
            <a:r>
              <a:t/>
            </a:r>
            <a:endParaRPr>
              <a:latin typeface="Montserrat"/>
              <a:ea typeface="Montserrat"/>
              <a:cs typeface="Montserrat"/>
              <a:sym typeface="Montserrat"/>
            </a:endParaRPr>
          </a:p>
          <a:p>
            <a:pPr indent="-120650" lvl="0" marL="342900" rtl="0" algn="l">
              <a:lnSpc>
                <a:spcPct val="90000"/>
              </a:lnSpc>
              <a:spcBef>
                <a:spcPts val="750"/>
              </a:spcBef>
              <a:spcAft>
                <a:spcPts val="0"/>
              </a:spcAft>
              <a:buClr>
                <a:schemeClr val="dk1"/>
              </a:buClr>
              <a:buSzPts val="3200"/>
              <a:buNone/>
            </a:pPr>
            <a:r>
              <a:t/>
            </a:r>
            <a:endParaRPr>
              <a:latin typeface="Montserrat"/>
              <a:ea typeface="Montserrat"/>
              <a:cs typeface="Montserrat"/>
              <a:sym typeface="Montserrat"/>
            </a:endParaRPr>
          </a:p>
          <a:p>
            <a:pPr indent="-120650" lvl="0" marL="342900" rtl="0" algn="l">
              <a:lnSpc>
                <a:spcPct val="90000"/>
              </a:lnSpc>
              <a:spcBef>
                <a:spcPts val="750"/>
              </a:spcBef>
              <a:spcAft>
                <a:spcPts val="0"/>
              </a:spcAft>
              <a:buClr>
                <a:schemeClr val="dk1"/>
              </a:buClr>
              <a:buSzPts val="3200"/>
              <a:buNone/>
            </a:pPr>
            <a:r>
              <a:t/>
            </a:r>
            <a:endParaRPr/>
          </a:p>
        </p:txBody>
      </p:sp>
      <p:pic>
        <p:nvPicPr>
          <p:cNvPr descr="Afbeelding met tekst, schermopname, Lettertype, nummer&#10;&#10;Automatisch gegenereerde beschrijving" id="139" name="Google Shape;139;p8"/>
          <p:cNvPicPr preferRelativeResize="0"/>
          <p:nvPr/>
        </p:nvPicPr>
        <p:blipFill rotWithShape="1">
          <a:blip r:embed="rId3">
            <a:alphaModFix/>
          </a:blip>
          <a:srcRect b="0" l="0" r="0" t="0"/>
          <a:stretch/>
        </p:blipFill>
        <p:spPr>
          <a:xfrm>
            <a:off x="3365509" y="-2250"/>
            <a:ext cx="2482673" cy="5143500"/>
          </a:xfrm>
          <a:prstGeom prst="rect">
            <a:avLst/>
          </a:prstGeom>
          <a:noFill/>
          <a:ln>
            <a:noFill/>
          </a:ln>
        </p:spPr>
      </p:pic>
      <p:sp>
        <p:nvSpPr>
          <p:cNvPr id="140" name="Google Shape;140;p8"/>
          <p:cNvSpPr/>
          <p:nvPr/>
        </p:nvSpPr>
        <p:spPr>
          <a:xfrm rot="5400000">
            <a:off x="381750" y="2483100"/>
            <a:ext cx="5148000" cy="1773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fbeelding met tekst, schermopname, Lettertype, nummer&#10;&#10;Automatisch gegenereerde beschrijving" id="141" name="Google Shape;141;p8"/>
          <p:cNvPicPr preferRelativeResize="0"/>
          <p:nvPr/>
        </p:nvPicPr>
        <p:blipFill rotWithShape="1">
          <a:blip r:embed="rId4">
            <a:alphaModFix/>
          </a:blip>
          <a:srcRect b="0" l="0" r="0" t="0"/>
          <a:stretch/>
        </p:blipFill>
        <p:spPr>
          <a:xfrm>
            <a:off x="6169290" y="0"/>
            <a:ext cx="2373074" cy="5143500"/>
          </a:xfrm>
          <a:prstGeom prst="rect">
            <a:avLst/>
          </a:prstGeom>
          <a:noFill/>
          <a:ln>
            <a:noFill/>
          </a:ln>
        </p:spPr>
      </p:pic>
      <p:sp>
        <p:nvSpPr>
          <p:cNvPr id="142" name="Google Shape;142;p8"/>
          <p:cNvSpPr txBox="1"/>
          <p:nvPr>
            <p:ph type="title"/>
          </p:nvPr>
        </p:nvSpPr>
        <p:spPr>
          <a:xfrm>
            <a:off x="492918" y="702533"/>
            <a:ext cx="2241300" cy="3738300"/>
          </a:xfrm>
          <a:prstGeom prst="rect">
            <a:avLst/>
          </a:prstGeom>
          <a:solidFill>
            <a:srgbClr val="63D9C0"/>
          </a:solidFill>
          <a:ln>
            <a:noFill/>
          </a:ln>
        </p:spPr>
        <p:txBody>
          <a:bodyPr anchorCtr="0" anchor="ctr" bIns="34275" lIns="68575" spcFirstLastPara="1" rIns="68575" wrap="square" tIns="34275">
            <a:normAutofit/>
          </a:bodyPr>
          <a:lstStyle/>
          <a:p>
            <a:pPr indent="0" lvl="0" marL="0" rtl="0" algn="l">
              <a:lnSpc>
                <a:spcPct val="85000"/>
              </a:lnSpc>
              <a:spcBef>
                <a:spcPts val="0"/>
              </a:spcBef>
              <a:spcAft>
                <a:spcPts val="0"/>
              </a:spcAft>
              <a:buClr>
                <a:srgbClr val="FFFFFF"/>
              </a:buClr>
              <a:buSzPts val="3300"/>
              <a:buNone/>
            </a:pPr>
            <a:r>
              <a:rPr lang="nl-BE" sz="2800">
                <a:solidFill>
                  <a:srgbClr val="FFFFFF"/>
                </a:solidFill>
              </a:rPr>
              <a:t>Overzicht</a:t>
            </a:r>
            <a:r>
              <a:rPr lang="nl-BE" sz="3300">
                <a:solidFill>
                  <a:srgbClr val="FFFFFF"/>
                </a:solidFill>
              </a:rPr>
              <a:t> </a:t>
            </a:r>
            <a:endParaRPr/>
          </a:p>
        </p:txBody>
      </p:sp>
      <p:pic>
        <p:nvPicPr>
          <p:cNvPr id="143" name="Google Shape;143;p8"/>
          <p:cNvPicPr preferRelativeResize="0"/>
          <p:nvPr/>
        </p:nvPicPr>
        <p:blipFill rotWithShape="1">
          <a:blip r:embed="rId5">
            <a:alphaModFix/>
          </a:blip>
          <a:srcRect b="0" l="0" r="0" t="0"/>
          <a:stretch/>
        </p:blipFill>
        <p:spPr>
          <a:xfrm>
            <a:off x="292363" y="4295983"/>
            <a:ext cx="2459675" cy="847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9"/>
          <p:cNvSpPr/>
          <p:nvPr/>
        </p:nvSpPr>
        <p:spPr>
          <a:xfrm>
            <a:off x="0" y="0"/>
            <a:ext cx="3044400" cy="5143500"/>
          </a:xfrm>
          <a:prstGeom prst="rect">
            <a:avLst/>
          </a:prstGeom>
          <a:solidFill>
            <a:srgbClr val="63D9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49" name="Google Shape;149;p9"/>
          <p:cNvSpPr txBox="1"/>
          <p:nvPr>
            <p:ph idx="1" type="body"/>
          </p:nvPr>
        </p:nvSpPr>
        <p:spPr>
          <a:xfrm>
            <a:off x="3382392" y="1358283"/>
            <a:ext cx="5761607" cy="3675356"/>
          </a:xfrm>
          <a:prstGeom prst="rect">
            <a:avLst/>
          </a:prstGeom>
          <a:noFill/>
          <a:ln>
            <a:noFill/>
          </a:ln>
        </p:spPr>
        <p:txBody>
          <a:bodyPr anchorCtr="0" anchor="t" bIns="45700" lIns="91425" spcFirstLastPara="1" rIns="91425" wrap="square" tIns="45700">
            <a:normAutofit/>
          </a:bodyPr>
          <a:lstStyle/>
          <a:p>
            <a:pPr indent="-120650" lvl="0" marL="342900" rtl="0" algn="l">
              <a:lnSpc>
                <a:spcPct val="90000"/>
              </a:lnSpc>
              <a:spcBef>
                <a:spcPts val="750"/>
              </a:spcBef>
              <a:spcAft>
                <a:spcPts val="0"/>
              </a:spcAft>
              <a:buSzPts val="3200"/>
              <a:buFont typeface="Arial"/>
              <a:buNone/>
            </a:pPr>
            <a:r>
              <a:t/>
            </a:r>
            <a:endParaRPr>
              <a:latin typeface="Montserrat"/>
              <a:ea typeface="Montserrat"/>
              <a:cs typeface="Montserrat"/>
              <a:sym typeface="Montserrat"/>
            </a:endParaRPr>
          </a:p>
          <a:p>
            <a:pPr indent="-120650" lvl="0" marL="342900" rtl="0" algn="l">
              <a:lnSpc>
                <a:spcPct val="90000"/>
              </a:lnSpc>
              <a:spcBef>
                <a:spcPts val="750"/>
              </a:spcBef>
              <a:spcAft>
                <a:spcPts val="0"/>
              </a:spcAft>
              <a:buClr>
                <a:schemeClr val="dk1"/>
              </a:buClr>
              <a:buSzPts val="3200"/>
              <a:buNone/>
            </a:pPr>
            <a:r>
              <a:t/>
            </a:r>
            <a:endParaRPr>
              <a:latin typeface="Montserrat"/>
              <a:ea typeface="Montserrat"/>
              <a:cs typeface="Montserrat"/>
              <a:sym typeface="Montserrat"/>
            </a:endParaRPr>
          </a:p>
          <a:p>
            <a:pPr indent="-120650" lvl="0" marL="342900" rtl="0" algn="l">
              <a:lnSpc>
                <a:spcPct val="90000"/>
              </a:lnSpc>
              <a:spcBef>
                <a:spcPts val="750"/>
              </a:spcBef>
              <a:spcAft>
                <a:spcPts val="0"/>
              </a:spcAft>
              <a:buClr>
                <a:schemeClr val="dk1"/>
              </a:buClr>
              <a:buSzPts val="3200"/>
              <a:buNone/>
            </a:pPr>
            <a:r>
              <a:t/>
            </a:r>
            <a:endParaRPr>
              <a:latin typeface="Montserrat"/>
              <a:ea typeface="Montserrat"/>
              <a:cs typeface="Montserrat"/>
              <a:sym typeface="Montserrat"/>
            </a:endParaRPr>
          </a:p>
          <a:p>
            <a:pPr indent="-120650" lvl="0" marL="342900" rtl="0" algn="l">
              <a:lnSpc>
                <a:spcPct val="90000"/>
              </a:lnSpc>
              <a:spcBef>
                <a:spcPts val="750"/>
              </a:spcBef>
              <a:spcAft>
                <a:spcPts val="0"/>
              </a:spcAft>
              <a:buClr>
                <a:schemeClr val="dk1"/>
              </a:buClr>
              <a:buSzPts val="3200"/>
              <a:buNone/>
            </a:pPr>
            <a:r>
              <a:t/>
            </a:r>
            <a:endParaRPr/>
          </a:p>
        </p:txBody>
      </p:sp>
      <p:sp>
        <p:nvSpPr>
          <p:cNvPr id="150" name="Google Shape;150;p9"/>
          <p:cNvSpPr/>
          <p:nvPr/>
        </p:nvSpPr>
        <p:spPr>
          <a:xfrm rot="5400000">
            <a:off x="381750" y="2483100"/>
            <a:ext cx="5148000" cy="1773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9"/>
          <p:cNvSpPr txBox="1"/>
          <p:nvPr>
            <p:ph type="title"/>
          </p:nvPr>
        </p:nvSpPr>
        <p:spPr>
          <a:xfrm>
            <a:off x="492918" y="702533"/>
            <a:ext cx="2241300" cy="3738300"/>
          </a:xfrm>
          <a:prstGeom prst="rect">
            <a:avLst/>
          </a:prstGeom>
          <a:solidFill>
            <a:srgbClr val="63D9C0"/>
          </a:solidFill>
          <a:ln>
            <a:noFill/>
          </a:ln>
        </p:spPr>
        <p:txBody>
          <a:bodyPr anchorCtr="0" anchor="ctr" bIns="34275" lIns="68575" spcFirstLastPara="1" rIns="68575" wrap="square" tIns="34275">
            <a:normAutofit/>
          </a:bodyPr>
          <a:lstStyle/>
          <a:p>
            <a:pPr indent="0" lvl="0" marL="0" rtl="0" algn="l">
              <a:lnSpc>
                <a:spcPct val="85000"/>
              </a:lnSpc>
              <a:spcBef>
                <a:spcPts val="0"/>
              </a:spcBef>
              <a:spcAft>
                <a:spcPts val="0"/>
              </a:spcAft>
              <a:buClr>
                <a:srgbClr val="FFFFFF"/>
              </a:buClr>
              <a:buSzPts val="3300"/>
              <a:buNone/>
            </a:pPr>
            <a:r>
              <a:rPr lang="nl-BE" sz="2800">
                <a:solidFill>
                  <a:srgbClr val="FFFFFF"/>
                </a:solidFill>
              </a:rPr>
              <a:t>Spaarpotje</a:t>
            </a:r>
            <a:br>
              <a:rPr lang="nl-BE" sz="2800">
                <a:solidFill>
                  <a:srgbClr val="FFFFFF"/>
                </a:solidFill>
              </a:rPr>
            </a:br>
            <a:r>
              <a:rPr lang="nl-BE" sz="2800">
                <a:solidFill>
                  <a:srgbClr val="FFFFFF"/>
                </a:solidFill>
              </a:rPr>
              <a:t>aanmaken</a:t>
            </a:r>
            <a:endParaRPr sz="1800"/>
          </a:p>
        </p:txBody>
      </p:sp>
      <p:pic>
        <p:nvPicPr>
          <p:cNvPr descr="Afbeelding met tekst, schermopname, Lettertype, ontwerp&#10;&#10;Automatisch gegenereerde beschrijving" id="152" name="Google Shape;152;p9"/>
          <p:cNvPicPr preferRelativeResize="0"/>
          <p:nvPr/>
        </p:nvPicPr>
        <p:blipFill rotWithShape="1">
          <a:blip r:embed="rId3">
            <a:alphaModFix/>
          </a:blip>
          <a:srcRect b="0" l="0" r="0" t="0"/>
          <a:stretch/>
        </p:blipFill>
        <p:spPr>
          <a:xfrm>
            <a:off x="3442530" y="-5091"/>
            <a:ext cx="2482673" cy="5143500"/>
          </a:xfrm>
          <a:prstGeom prst="rect">
            <a:avLst/>
          </a:prstGeom>
          <a:noFill/>
          <a:ln>
            <a:noFill/>
          </a:ln>
        </p:spPr>
      </p:pic>
      <p:pic>
        <p:nvPicPr>
          <p:cNvPr descr="Afbeelding met tekst, schermopname, nummer, Lettertype&#10;&#10;Automatisch gegenereerde beschrijving" id="153" name="Google Shape;153;p9"/>
          <p:cNvPicPr preferRelativeResize="0"/>
          <p:nvPr/>
        </p:nvPicPr>
        <p:blipFill rotWithShape="1">
          <a:blip r:embed="rId4">
            <a:alphaModFix/>
          </a:blip>
          <a:srcRect b="0" l="0" r="0" t="0"/>
          <a:stretch/>
        </p:blipFill>
        <p:spPr>
          <a:xfrm>
            <a:off x="6263195" y="0"/>
            <a:ext cx="2482673" cy="5143500"/>
          </a:xfrm>
          <a:prstGeom prst="rect">
            <a:avLst/>
          </a:prstGeom>
          <a:noFill/>
          <a:ln>
            <a:noFill/>
          </a:ln>
        </p:spPr>
      </p:pic>
      <p:pic>
        <p:nvPicPr>
          <p:cNvPr id="154" name="Google Shape;154;p9"/>
          <p:cNvPicPr preferRelativeResize="0"/>
          <p:nvPr/>
        </p:nvPicPr>
        <p:blipFill rotWithShape="1">
          <a:blip r:embed="rId5">
            <a:alphaModFix/>
          </a:blip>
          <a:srcRect b="0" l="0" r="0" t="0"/>
          <a:stretch/>
        </p:blipFill>
        <p:spPr>
          <a:xfrm>
            <a:off x="292363" y="4295983"/>
            <a:ext cx="2459675" cy="847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Femke Van Houwenhove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0x010100D6FDE0426CE06B40862D956611D73AB3</vt:lpwstr>
  </property>
  <property fmtid="{D5CDD505-2E9C-101B-9397-08002B2CF9AE}" pid="3" name="MediaServiceImageTags">
    <vt:lpwstr/>
  </property>
  <property fmtid="{D5CDD505-2E9C-101B-9397-08002B2CF9AE}" pid="4" name="Order">
    <vt:r8>296600.0</vt:r8>
  </property>
</Properties>
</file>